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4" r:id="rId9"/>
    <p:sldId id="271" r:id="rId10"/>
    <p:sldId id="269" r:id="rId11"/>
    <p:sldId id="270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Estimations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5490649606299232"/>
          <c:y val="0.30839074803149608"/>
          <c:w val="0.69374967191601133"/>
          <c:h val="0.50073425196850441"/>
        </c:manualLayout>
      </c:layout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 cap="flat">
                <a:miter lim="800000"/>
              </a:ln>
            </c:spPr>
            <c:trendlineType val="poly"/>
            <c:order val="6"/>
          </c:trendline>
          <c:xVal>
            <c:numRef>
              <c:f>Sheet1!$A$2:$A$15</c:f>
              <c:numCache>
                <c:formatCode>General</c:formatCode>
                <c:ptCount val="14"/>
                <c:pt idx="0">
                  <c:v>10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  <c:pt idx="8">
                  <c:v>27</c:v>
                </c:pt>
                <c:pt idx="9">
                  <c:v>29</c:v>
                </c:pt>
                <c:pt idx="10">
                  <c:v>32</c:v>
                </c:pt>
                <c:pt idx="11">
                  <c:v>33</c:v>
                </c:pt>
                <c:pt idx="12">
                  <c:v>36</c:v>
                </c:pt>
                <c:pt idx="13">
                  <c:v>37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16</c:v>
                </c:pt>
                <c:pt idx="1">
                  <c:v>26</c:v>
                </c:pt>
                <c:pt idx="2">
                  <c:v>39</c:v>
                </c:pt>
                <c:pt idx="3">
                  <c:v>46</c:v>
                </c:pt>
                <c:pt idx="4">
                  <c:v>58</c:v>
                </c:pt>
                <c:pt idx="5">
                  <c:v>65</c:v>
                </c:pt>
                <c:pt idx="6">
                  <c:v>77</c:v>
                </c:pt>
                <c:pt idx="7">
                  <c:v>85</c:v>
                </c:pt>
                <c:pt idx="8">
                  <c:v>92</c:v>
                </c:pt>
                <c:pt idx="9">
                  <c:v>97</c:v>
                </c:pt>
                <c:pt idx="10">
                  <c:v>100</c:v>
                </c:pt>
                <c:pt idx="11">
                  <c:v>102</c:v>
                </c:pt>
                <c:pt idx="12">
                  <c:v>106</c:v>
                </c:pt>
                <c:pt idx="13">
                  <c:v>106</c:v>
                </c:pt>
              </c:numCache>
            </c:numRef>
          </c:yVal>
        </c:ser>
        <c:axId val="106378752"/>
        <c:axId val="100118528"/>
      </c:scatterChart>
      <c:valAx>
        <c:axId val="106378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Ages (Years)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0118528"/>
        <c:crosses val="autoZero"/>
        <c:crossBetween val="midCat"/>
      </c:valAx>
      <c:valAx>
        <c:axId val="1001185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Height</a:t>
                </a:r>
                <a:r>
                  <a:rPr lang="en-US" baseline="0" dirty="0" smtClean="0"/>
                  <a:t> (Feet)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6378752"/>
        <c:crosses val="autoZero"/>
        <c:crossBetween val="midCat"/>
      </c:valAx>
    </c:plotArea>
    <c:plotVisOnly val="1"/>
  </c:chart>
  <c:spPr>
    <a:solidFill>
      <a:schemeClr val="lt1"/>
    </a:solidFill>
    <a:ln w="1905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Estimations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6"/>
          </c:trendline>
          <c:xVal>
            <c:numRef>
              <c:f>Sheet1!$A$2:$A$15</c:f>
              <c:numCache>
                <c:formatCode>General</c:formatCode>
                <c:ptCount val="14"/>
                <c:pt idx="0">
                  <c:v>10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  <c:pt idx="8">
                  <c:v>27</c:v>
                </c:pt>
                <c:pt idx="9">
                  <c:v>29</c:v>
                </c:pt>
                <c:pt idx="10">
                  <c:v>32</c:v>
                </c:pt>
                <c:pt idx="11">
                  <c:v>33</c:v>
                </c:pt>
                <c:pt idx="12">
                  <c:v>36</c:v>
                </c:pt>
                <c:pt idx="13">
                  <c:v>37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16</c:v>
                </c:pt>
                <c:pt idx="1">
                  <c:v>26</c:v>
                </c:pt>
                <c:pt idx="2">
                  <c:v>39</c:v>
                </c:pt>
                <c:pt idx="3">
                  <c:v>46</c:v>
                </c:pt>
                <c:pt idx="4">
                  <c:v>58</c:v>
                </c:pt>
                <c:pt idx="5">
                  <c:v>65</c:v>
                </c:pt>
                <c:pt idx="6">
                  <c:v>77</c:v>
                </c:pt>
                <c:pt idx="7">
                  <c:v>85</c:v>
                </c:pt>
                <c:pt idx="8">
                  <c:v>92</c:v>
                </c:pt>
                <c:pt idx="9">
                  <c:v>97</c:v>
                </c:pt>
                <c:pt idx="10">
                  <c:v>100</c:v>
                </c:pt>
                <c:pt idx="11">
                  <c:v>102</c:v>
                </c:pt>
                <c:pt idx="12">
                  <c:v>106</c:v>
                </c:pt>
                <c:pt idx="13">
                  <c:v>106</c:v>
                </c:pt>
              </c:numCache>
            </c:numRef>
          </c:yVal>
        </c:ser>
        <c:dLbls/>
        <c:axId val="120451072"/>
        <c:axId val="120452992"/>
      </c:scatterChart>
      <c:valAx>
        <c:axId val="12045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Ages (Years)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20452992"/>
        <c:crosses val="autoZero"/>
        <c:crossBetween val="midCat"/>
      </c:valAx>
      <c:valAx>
        <c:axId val="120452992"/>
        <c:scaling>
          <c:orientation val="minMax"/>
        </c:scaling>
        <c:axPos val="l"/>
        <c:majorGridlines>
          <c:spPr>
            <a:ln cap="flat">
              <a:solidFill>
                <a:prstClr val="black">
                  <a:tint val="75000"/>
                  <a:shade val="60000"/>
                  <a:satMod val="300000"/>
                </a:prstClr>
              </a:solidFill>
              <a:round/>
              <a:tailEnd w="sm" len="sm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Height (Feet)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tx1"/>
            </a:solidFill>
          </a:ln>
        </c:spPr>
        <c:crossAx val="120451072"/>
        <c:crosses val="autoZero"/>
        <c:crossBetween val="midCat"/>
      </c:valAx>
      <c:spPr>
        <a:solidFill>
          <a:prstClr val="white"/>
        </a:solidFill>
        <a:ln cap="flat">
          <a:round/>
        </a:ln>
      </c:spPr>
    </c:plotArea>
    <c:plotVisOnly val="1"/>
  </c:chart>
  <c:spPr>
    <a:solidFill>
      <a:schemeClr val="lt1"/>
    </a:solidFill>
    <a:ln w="1905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Calculations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19050" cap="sq">
                <a:solidFill>
                  <a:schemeClr val="tx1"/>
                </a:solidFill>
                <a:miter lim="800000"/>
                <a:headEnd w="med" len="med"/>
                <a:tailEnd w="med" len="med"/>
              </a:ln>
            </c:spPr>
            <c:trendlineType val="poly"/>
            <c:order val="6"/>
          </c:trendline>
          <c:xVal>
            <c:numRef>
              <c:f>Sheet1!$A$2:$A$15</c:f>
              <c:numCache>
                <c:formatCode>General</c:formatCode>
                <c:ptCount val="14"/>
                <c:pt idx="0">
                  <c:v>10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19</c:v>
                </c:pt>
                <c:pt idx="5">
                  <c:v>21</c:v>
                </c:pt>
                <c:pt idx="6">
                  <c:v>23</c:v>
                </c:pt>
                <c:pt idx="7">
                  <c:v>25</c:v>
                </c:pt>
                <c:pt idx="8">
                  <c:v>27</c:v>
                </c:pt>
                <c:pt idx="9">
                  <c:v>29</c:v>
                </c:pt>
                <c:pt idx="10">
                  <c:v>32</c:v>
                </c:pt>
                <c:pt idx="11">
                  <c:v>33</c:v>
                </c:pt>
                <c:pt idx="12">
                  <c:v>36</c:v>
                </c:pt>
                <c:pt idx="13">
                  <c:v>37</c:v>
                </c:pt>
              </c:numCache>
            </c:numRef>
          </c:xVal>
          <c:yVal>
            <c:numRef>
              <c:f>Sheet1!$B$2:$B$15</c:f>
              <c:numCache>
                <c:formatCode>General</c:formatCode>
                <c:ptCount val="14"/>
                <c:pt idx="0">
                  <c:v>18</c:v>
                </c:pt>
                <c:pt idx="1">
                  <c:v>29</c:v>
                </c:pt>
                <c:pt idx="2">
                  <c:v>43</c:v>
                </c:pt>
                <c:pt idx="3">
                  <c:v>48</c:v>
                </c:pt>
                <c:pt idx="4">
                  <c:v>59</c:v>
                </c:pt>
                <c:pt idx="5">
                  <c:v>69</c:v>
                </c:pt>
                <c:pt idx="6">
                  <c:v>79</c:v>
                </c:pt>
                <c:pt idx="7">
                  <c:v>87</c:v>
                </c:pt>
                <c:pt idx="8">
                  <c:v>94</c:v>
                </c:pt>
                <c:pt idx="9">
                  <c:v>98</c:v>
                </c:pt>
                <c:pt idx="10">
                  <c:v>103</c:v>
                </c:pt>
                <c:pt idx="11">
                  <c:v>104</c:v>
                </c:pt>
                <c:pt idx="12">
                  <c:v>107</c:v>
                </c:pt>
                <c:pt idx="13">
                  <c:v>107</c:v>
                </c:pt>
              </c:numCache>
            </c:numRef>
          </c:yVal>
        </c:ser>
        <c:axId val="99944704"/>
        <c:axId val="99946880"/>
      </c:scatterChart>
      <c:valAx>
        <c:axId val="9994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Ages (Years)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9946880"/>
        <c:crosses val="autoZero"/>
        <c:crossBetween val="midCat"/>
      </c:valAx>
      <c:valAx>
        <c:axId val="9994688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Height (Feet)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99944704"/>
        <c:crosses val="autoZero"/>
        <c:crossBetween val="midCat"/>
      </c:valAx>
      <c:spPr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c:spPr>
    </c:plotArea>
    <c:plotVisOnly val="1"/>
  </c:chart>
  <c:spPr>
    <a:solidFill>
      <a:schemeClr val="lt1"/>
    </a:solidFill>
    <a:ln w="1905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1958D-B066-4CC4-81C9-D1C0ECA9B0E5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62884-5A11-4604-A96C-82243E95C2C5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FAA0F833-7EFD-46C4-B244-EE24F2A2D84D}" type="parTrans" cxnId="{50A0FD9C-ED22-4F1B-AEB1-4AE714C32A6C}">
      <dgm:prSet/>
      <dgm:spPr/>
      <dgm:t>
        <a:bodyPr/>
        <a:lstStyle/>
        <a:p>
          <a:endParaRPr lang="en-US"/>
        </a:p>
      </dgm:t>
    </dgm:pt>
    <dgm:pt modelId="{3118BA9F-7E83-4952-B97D-7A2269EB3635}" type="sibTrans" cxnId="{50A0FD9C-ED22-4F1B-AEB1-4AE714C32A6C}">
      <dgm:prSet/>
      <dgm:spPr/>
      <dgm:t>
        <a:bodyPr/>
        <a:lstStyle/>
        <a:p>
          <a:endParaRPr lang="en-US"/>
        </a:p>
      </dgm:t>
    </dgm:pt>
    <dgm:pt modelId="{D4A65BC2-F172-424A-B353-6F949AFD96D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Students will explore various forms of measurements and estimations.</a:t>
          </a:r>
          <a:endParaRPr lang="en-US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97C726D8-4992-4959-9D4D-EEA3C748A753}" type="parTrans" cxnId="{968225FA-4243-4532-8C33-79546CAAF1AC}">
      <dgm:prSet/>
      <dgm:spPr/>
      <dgm:t>
        <a:bodyPr/>
        <a:lstStyle/>
        <a:p>
          <a:endParaRPr lang="en-US"/>
        </a:p>
      </dgm:t>
    </dgm:pt>
    <dgm:pt modelId="{E2F7E491-DA45-464B-AA47-89DD0F0ECEB6}" type="sibTrans" cxnId="{968225FA-4243-4532-8C33-79546CAAF1AC}">
      <dgm:prSet/>
      <dgm:spPr/>
      <dgm:t>
        <a:bodyPr/>
        <a:lstStyle/>
        <a:p>
          <a:endParaRPr lang="en-US"/>
        </a:p>
      </dgm:t>
    </dgm:pt>
    <dgm:pt modelId="{62F8C7BC-5922-48FE-82D7-7CEE2AE8BC7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Students will determine estimations and mathematical formulas for future calculations.</a:t>
          </a:r>
          <a:endParaRPr lang="en-US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4F75CEB5-E5BC-411A-AF8B-630B02911EEF}" type="parTrans" cxnId="{7705B7FB-EC3D-471E-9397-FCB710EBCD6E}">
      <dgm:prSet/>
      <dgm:spPr/>
      <dgm:t>
        <a:bodyPr/>
        <a:lstStyle/>
        <a:p>
          <a:endParaRPr lang="en-US"/>
        </a:p>
      </dgm:t>
    </dgm:pt>
    <dgm:pt modelId="{86CB40F0-18C4-499A-A432-727F1B96BE1D}" type="sibTrans" cxnId="{7705B7FB-EC3D-471E-9397-FCB710EBCD6E}">
      <dgm:prSet/>
      <dgm:spPr/>
      <dgm:t>
        <a:bodyPr/>
        <a:lstStyle/>
        <a:p>
          <a:endParaRPr lang="en-US"/>
        </a:p>
      </dgm:t>
    </dgm:pt>
    <dgm:pt modelId="{D70D28D7-31E3-4BC8-8D05-E4815D044C72}" type="pres">
      <dgm:prSet presAssocID="{90A1958D-B066-4CC4-81C9-D1C0ECA9B0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9905A-2B52-491C-803E-2E92DAB516EA}" type="pres">
      <dgm:prSet presAssocID="{A8562884-5A11-4604-A96C-82243E95C2C5}" presName="parentText" presStyleLbl="node1" presStyleIdx="0" presStyleCnt="1" custScaleY="780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3DCA-E54A-46F7-89DF-D5E9ABA8EC96}" type="pres">
      <dgm:prSet presAssocID="{A8562884-5A11-4604-A96C-82243E95C2C5}" presName="childText" presStyleLbl="revTx" presStyleIdx="0" presStyleCnt="1" custScaleY="55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70DCCF-D6F2-4C28-9764-8C890A162902}" type="presOf" srcId="{D4A65BC2-F172-424A-B353-6F949AFD96DF}" destId="{721A3DCA-E54A-46F7-89DF-D5E9ABA8EC96}" srcOrd="0" destOrd="0" presId="urn:microsoft.com/office/officeart/2005/8/layout/vList2"/>
    <dgm:cxn modelId="{1541CB26-DE16-4D6F-AAEB-973E47E1115D}" type="presOf" srcId="{90A1958D-B066-4CC4-81C9-D1C0ECA9B0E5}" destId="{D70D28D7-31E3-4BC8-8D05-E4815D044C72}" srcOrd="0" destOrd="0" presId="urn:microsoft.com/office/officeart/2005/8/layout/vList2"/>
    <dgm:cxn modelId="{50A0FD9C-ED22-4F1B-AEB1-4AE714C32A6C}" srcId="{90A1958D-B066-4CC4-81C9-D1C0ECA9B0E5}" destId="{A8562884-5A11-4604-A96C-82243E95C2C5}" srcOrd="0" destOrd="0" parTransId="{FAA0F833-7EFD-46C4-B244-EE24F2A2D84D}" sibTransId="{3118BA9F-7E83-4952-B97D-7A2269EB3635}"/>
    <dgm:cxn modelId="{61F6B735-3BE5-48AF-8F37-2CE740F9DF00}" type="presOf" srcId="{62F8C7BC-5922-48FE-82D7-7CEE2AE8BC7D}" destId="{721A3DCA-E54A-46F7-89DF-D5E9ABA8EC96}" srcOrd="0" destOrd="1" presId="urn:microsoft.com/office/officeart/2005/8/layout/vList2"/>
    <dgm:cxn modelId="{7705B7FB-EC3D-471E-9397-FCB710EBCD6E}" srcId="{A8562884-5A11-4604-A96C-82243E95C2C5}" destId="{62F8C7BC-5922-48FE-82D7-7CEE2AE8BC7D}" srcOrd="1" destOrd="0" parTransId="{4F75CEB5-E5BC-411A-AF8B-630B02911EEF}" sibTransId="{86CB40F0-18C4-499A-A432-727F1B96BE1D}"/>
    <dgm:cxn modelId="{EA1F53E1-3D20-4CB3-BB2A-4DA1140F1813}" type="presOf" srcId="{A8562884-5A11-4604-A96C-82243E95C2C5}" destId="{5FE9905A-2B52-491C-803E-2E92DAB516EA}" srcOrd="0" destOrd="0" presId="urn:microsoft.com/office/officeart/2005/8/layout/vList2"/>
    <dgm:cxn modelId="{968225FA-4243-4532-8C33-79546CAAF1AC}" srcId="{A8562884-5A11-4604-A96C-82243E95C2C5}" destId="{D4A65BC2-F172-424A-B353-6F949AFD96DF}" srcOrd="0" destOrd="0" parTransId="{97C726D8-4992-4959-9D4D-EEA3C748A753}" sibTransId="{E2F7E491-DA45-464B-AA47-89DD0F0ECEB6}"/>
    <dgm:cxn modelId="{82C6373D-EAC3-4075-845D-D284C61D0A09}" type="presParOf" srcId="{D70D28D7-31E3-4BC8-8D05-E4815D044C72}" destId="{5FE9905A-2B52-491C-803E-2E92DAB516EA}" srcOrd="0" destOrd="0" presId="urn:microsoft.com/office/officeart/2005/8/layout/vList2"/>
    <dgm:cxn modelId="{C1154C7D-D5B1-4920-9F7D-227E7E74D205}" type="presParOf" srcId="{D70D28D7-31E3-4BC8-8D05-E4815D044C72}" destId="{721A3DCA-E54A-46F7-89DF-D5E9ABA8EC9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C0A08-2CE2-46D3-B06B-E5ECBB50EC5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C6943-6544-4AB7-A973-D599FFB1B591}">
      <dgm:prSet phldrT="[Text]" custT="1"/>
      <dgm:spPr/>
      <dgm:t>
        <a:bodyPr/>
        <a:lstStyle/>
        <a:p>
          <a:r>
            <a:rPr lang="en-US" sz="3200" dirty="0" smtClean="0"/>
            <a:t>Objectives</a:t>
          </a:r>
          <a:endParaRPr lang="en-US" sz="3200" dirty="0"/>
        </a:p>
      </dgm:t>
    </dgm:pt>
    <dgm:pt modelId="{969445F2-D2A4-4CA1-9D4F-E6343D0D4FF9}" type="parTrans" cxnId="{FEFD9F8D-1ECF-438D-8903-7FEE927305F2}">
      <dgm:prSet/>
      <dgm:spPr/>
      <dgm:t>
        <a:bodyPr/>
        <a:lstStyle/>
        <a:p>
          <a:endParaRPr lang="en-US"/>
        </a:p>
      </dgm:t>
    </dgm:pt>
    <dgm:pt modelId="{20360E99-780D-4CAE-8CB9-C50A13C54D14}" type="sibTrans" cxnId="{FEFD9F8D-1ECF-438D-8903-7FEE927305F2}">
      <dgm:prSet/>
      <dgm:spPr/>
      <dgm:t>
        <a:bodyPr/>
        <a:lstStyle/>
        <a:p>
          <a:endParaRPr lang="en-US"/>
        </a:p>
      </dgm:t>
    </dgm:pt>
    <dgm:pt modelId="{D0090623-C196-489A-89AC-E0D4BF8357E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b="1" u="sng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u="none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pine tree cores , measurement methods provided, determine age and height.</a:t>
          </a:r>
          <a:endParaRPr lang="en-US" sz="2400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67C65B2C-CD9B-42E0-B713-33FEEB949344}" type="parTrans" cxnId="{C833E50A-2C9A-4D42-89E4-F7D2D619287C}">
      <dgm:prSet/>
      <dgm:spPr/>
      <dgm:t>
        <a:bodyPr/>
        <a:lstStyle/>
        <a:p>
          <a:endParaRPr lang="en-US"/>
        </a:p>
      </dgm:t>
    </dgm:pt>
    <dgm:pt modelId="{2FA50E5A-773E-4D06-A9DD-4AA3508DEE6B}" type="sibTrans" cxnId="{C833E50A-2C9A-4D42-89E4-F7D2D619287C}">
      <dgm:prSet/>
      <dgm:spPr/>
      <dgm:t>
        <a:bodyPr/>
        <a:lstStyle/>
        <a:p>
          <a:endParaRPr lang="en-US"/>
        </a:p>
      </dgm:t>
    </dgm:pt>
    <dgm:pt modelId="{0143D2DE-3F7A-4BBC-8902-54A30C3DF91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b="1" u="sng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coordinated paper, graph age and height of each example determined. </a:t>
          </a:r>
          <a:endParaRPr lang="en-US" sz="2400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5F367BD-80AD-47C1-9DD7-AA3102BE1EF8}" type="parTrans" cxnId="{1A977134-DDC8-41D7-9245-307DEB9FF07B}">
      <dgm:prSet/>
      <dgm:spPr/>
      <dgm:t>
        <a:bodyPr/>
        <a:lstStyle/>
        <a:p>
          <a:endParaRPr lang="en-US"/>
        </a:p>
      </dgm:t>
    </dgm:pt>
    <dgm:pt modelId="{B9912FF3-B162-4DB8-BE0A-4AE6F53268B9}" type="sibTrans" cxnId="{1A977134-DDC8-41D7-9245-307DEB9FF07B}">
      <dgm:prSet/>
      <dgm:spPr/>
      <dgm:t>
        <a:bodyPr/>
        <a:lstStyle/>
        <a:p>
          <a:endParaRPr lang="en-US"/>
        </a:p>
      </dgm:t>
    </dgm:pt>
    <dgm:pt modelId="{01E1C4DD-A0DE-4B80-AD66-56F601B8983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b="1" u="sng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graphed measurement data, estimate growth in 20 years.</a:t>
          </a:r>
          <a:endParaRPr lang="en-US" sz="2400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B2F9D23-FA6A-4808-8343-ACFCA70E6C76}" type="parTrans" cxnId="{883AE532-16C9-49D4-B793-EC0930A63345}">
      <dgm:prSet/>
      <dgm:spPr/>
      <dgm:t>
        <a:bodyPr/>
        <a:lstStyle/>
        <a:p>
          <a:endParaRPr lang="en-US"/>
        </a:p>
      </dgm:t>
    </dgm:pt>
    <dgm:pt modelId="{31E41958-61D2-47DE-9000-73D2F921BA85}" type="sibTrans" cxnId="{883AE532-16C9-49D4-B793-EC0930A63345}">
      <dgm:prSet/>
      <dgm:spPr/>
      <dgm:t>
        <a:bodyPr/>
        <a:lstStyle/>
        <a:p>
          <a:endParaRPr lang="en-US"/>
        </a:p>
      </dgm:t>
    </dgm:pt>
    <dgm:pt modelId="{3B517027-5E9A-46C4-A994-7086A0BF609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600" b="1" u="sng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u="none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u="none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graphed</a:t>
          </a:r>
          <a:r>
            <a:rPr lang="en-US" sz="24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measured data, determine  logistical growth formula and use independently and correctly.</a:t>
          </a:r>
          <a:endParaRPr lang="en-US" sz="2400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4E587AF-E467-4D6C-A1BD-1C23350705D7}" type="parTrans" cxnId="{6EB061E3-7767-4493-AE8A-9174AEE31DDD}">
      <dgm:prSet/>
      <dgm:spPr/>
      <dgm:t>
        <a:bodyPr/>
        <a:lstStyle/>
        <a:p>
          <a:endParaRPr lang="en-US"/>
        </a:p>
      </dgm:t>
    </dgm:pt>
    <dgm:pt modelId="{DEF5202A-1824-4B24-992B-F9C0CE8FE204}" type="sibTrans" cxnId="{6EB061E3-7767-4493-AE8A-9174AEE31DDD}">
      <dgm:prSet/>
      <dgm:spPr/>
      <dgm:t>
        <a:bodyPr/>
        <a:lstStyle/>
        <a:p>
          <a:endParaRPr lang="en-US"/>
        </a:p>
      </dgm:t>
    </dgm:pt>
    <dgm:pt modelId="{55D1A5EA-DFA6-424E-BEB8-3F061648C4CA}" type="pres">
      <dgm:prSet presAssocID="{A10C0A08-2CE2-46D3-B06B-E5ECBB50E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AA68F-8459-46F1-A6B8-CCF476055E40}" type="pres">
      <dgm:prSet presAssocID="{BADC6943-6544-4AB7-A973-D599FFB1B591}" presName="parentLin" presStyleCnt="0"/>
      <dgm:spPr/>
    </dgm:pt>
    <dgm:pt modelId="{325BF913-4BF8-4271-A405-17CDD0E55E94}" type="pres">
      <dgm:prSet presAssocID="{BADC6943-6544-4AB7-A973-D599FFB1B59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1109160-5E9A-44B8-9686-80A88EC7F4E1}" type="pres">
      <dgm:prSet presAssocID="{BADC6943-6544-4AB7-A973-D599FFB1B591}" presName="parentText" presStyleLbl="node1" presStyleIdx="0" presStyleCnt="1" custScaleX="142857" custScaleY="66693" custLinFactNeighborX="-61102" custLinFactNeighborY="-453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0F47E-74E8-49C7-8130-B5F2ADD6BCD1}" type="pres">
      <dgm:prSet presAssocID="{BADC6943-6544-4AB7-A973-D599FFB1B591}" presName="negativeSpace" presStyleCnt="0"/>
      <dgm:spPr/>
    </dgm:pt>
    <dgm:pt modelId="{762345ED-A64C-4E9E-887A-A53C523A8BED}" type="pres">
      <dgm:prSet presAssocID="{BADC6943-6544-4AB7-A973-D599FFB1B591}" presName="childText" presStyleLbl="conFgAcc1" presStyleIdx="0" presStyleCnt="1" custScaleY="79366" custLinFactNeighborY="11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33E50A-2C9A-4D42-89E4-F7D2D619287C}" srcId="{BADC6943-6544-4AB7-A973-D599FFB1B591}" destId="{D0090623-C196-489A-89AC-E0D4BF8357EC}" srcOrd="0" destOrd="0" parTransId="{67C65B2C-CD9B-42E0-B713-33FEEB949344}" sibTransId="{2FA50E5A-773E-4D06-A9DD-4AA3508DEE6B}"/>
    <dgm:cxn modelId="{FEFD9F8D-1ECF-438D-8903-7FEE927305F2}" srcId="{A10C0A08-2CE2-46D3-B06B-E5ECBB50EC5D}" destId="{BADC6943-6544-4AB7-A973-D599FFB1B591}" srcOrd="0" destOrd="0" parTransId="{969445F2-D2A4-4CA1-9D4F-E6343D0D4FF9}" sibTransId="{20360E99-780D-4CAE-8CB9-C50A13C54D14}"/>
    <dgm:cxn modelId="{7D299E40-B191-40F6-9DC7-CB75ED84FB69}" type="presOf" srcId="{01E1C4DD-A0DE-4B80-AD66-56F601B89835}" destId="{762345ED-A64C-4E9E-887A-A53C523A8BED}" srcOrd="0" destOrd="2" presId="urn:microsoft.com/office/officeart/2005/8/layout/list1"/>
    <dgm:cxn modelId="{76A9AE45-6CE2-456E-A09F-CA5722E924D7}" type="presOf" srcId="{A10C0A08-2CE2-46D3-B06B-E5ECBB50EC5D}" destId="{55D1A5EA-DFA6-424E-BEB8-3F061648C4CA}" srcOrd="0" destOrd="0" presId="urn:microsoft.com/office/officeart/2005/8/layout/list1"/>
    <dgm:cxn modelId="{883AE532-16C9-49D4-B793-EC0930A63345}" srcId="{BADC6943-6544-4AB7-A973-D599FFB1B591}" destId="{01E1C4DD-A0DE-4B80-AD66-56F601B89835}" srcOrd="2" destOrd="0" parTransId="{AB2F9D23-FA6A-4808-8343-ACFCA70E6C76}" sibTransId="{31E41958-61D2-47DE-9000-73D2F921BA85}"/>
    <dgm:cxn modelId="{6EB061E3-7767-4493-AE8A-9174AEE31DDD}" srcId="{BADC6943-6544-4AB7-A973-D599FFB1B591}" destId="{3B517027-5E9A-46C4-A994-7086A0BF6099}" srcOrd="3" destOrd="0" parTransId="{E4E587AF-E467-4D6C-A1BD-1C23350705D7}" sibTransId="{DEF5202A-1824-4B24-992B-F9C0CE8FE204}"/>
    <dgm:cxn modelId="{65CF4545-9C9D-46FE-9BC5-3DE888E3B8EF}" type="presOf" srcId="{BADC6943-6544-4AB7-A973-D599FFB1B591}" destId="{21109160-5E9A-44B8-9686-80A88EC7F4E1}" srcOrd="1" destOrd="0" presId="urn:microsoft.com/office/officeart/2005/8/layout/list1"/>
    <dgm:cxn modelId="{1A977134-DDC8-41D7-9245-307DEB9FF07B}" srcId="{BADC6943-6544-4AB7-A973-D599FFB1B591}" destId="{0143D2DE-3F7A-4BBC-8902-54A30C3DF913}" srcOrd="1" destOrd="0" parTransId="{15F367BD-80AD-47C1-9DD7-AA3102BE1EF8}" sibTransId="{B9912FF3-B162-4DB8-BE0A-4AE6F53268B9}"/>
    <dgm:cxn modelId="{20D8819C-A510-4CE3-9D50-E525DCEC4104}" type="presOf" srcId="{D0090623-C196-489A-89AC-E0D4BF8357EC}" destId="{762345ED-A64C-4E9E-887A-A53C523A8BED}" srcOrd="0" destOrd="0" presId="urn:microsoft.com/office/officeart/2005/8/layout/list1"/>
    <dgm:cxn modelId="{04F7E77A-1FF6-42B8-9ED0-EA175E639D7E}" type="presOf" srcId="{3B517027-5E9A-46C4-A994-7086A0BF6099}" destId="{762345ED-A64C-4E9E-887A-A53C523A8BED}" srcOrd="0" destOrd="3" presId="urn:microsoft.com/office/officeart/2005/8/layout/list1"/>
    <dgm:cxn modelId="{EFE57A9B-0D6D-4BAF-A909-119D2AE064CF}" type="presOf" srcId="{0143D2DE-3F7A-4BBC-8902-54A30C3DF913}" destId="{762345ED-A64C-4E9E-887A-A53C523A8BED}" srcOrd="0" destOrd="1" presId="urn:microsoft.com/office/officeart/2005/8/layout/list1"/>
    <dgm:cxn modelId="{8771A218-EEF5-4DE4-9BD0-A31B005990ED}" type="presOf" srcId="{BADC6943-6544-4AB7-A973-D599FFB1B591}" destId="{325BF913-4BF8-4271-A405-17CDD0E55E94}" srcOrd="0" destOrd="0" presId="urn:microsoft.com/office/officeart/2005/8/layout/list1"/>
    <dgm:cxn modelId="{17DCDC5E-E5E5-4927-91A6-05658B7DDAF3}" type="presParOf" srcId="{55D1A5EA-DFA6-424E-BEB8-3F061648C4CA}" destId="{483AA68F-8459-46F1-A6B8-CCF476055E40}" srcOrd="0" destOrd="0" presId="urn:microsoft.com/office/officeart/2005/8/layout/list1"/>
    <dgm:cxn modelId="{556C1F72-257F-4707-81E0-FA9A4AB1B2DA}" type="presParOf" srcId="{483AA68F-8459-46F1-A6B8-CCF476055E40}" destId="{325BF913-4BF8-4271-A405-17CDD0E55E94}" srcOrd="0" destOrd="0" presId="urn:microsoft.com/office/officeart/2005/8/layout/list1"/>
    <dgm:cxn modelId="{C7C3983D-4B4B-4D77-8A6A-9D64DC9E6CBC}" type="presParOf" srcId="{483AA68F-8459-46F1-A6B8-CCF476055E40}" destId="{21109160-5E9A-44B8-9686-80A88EC7F4E1}" srcOrd="1" destOrd="0" presId="urn:microsoft.com/office/officeart/2005/8/layout/list1"/>
    <dgm:cxn modelId="{7DDE62C5-06A7-465E-AD0A-B82E46B9C121}" type="presParOf" srcId="{55D1A5EA-DFA6-424E-BEB8-3F061648C4CA}" destId="{3690F47E-74E8-49C7-8130-B5F2ADD6BCD1}" srcOrd="1" destOrd="0" presId="urn:microsoft.com/office/officeart/2005/8/layout/list1"/>
    <dgm:cxn modelId="{81C0ADC1-B626-460F-A451-A55BD798787E}" type="presParOf" srcId="{55D1A5EA-DFA6-424E-BEB8-3F061648C4CA}" destId="{762345ED-A64C-4E9E-887A-A53C523A8B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81008F-C8BD-48FF-AAFF-8283F36B747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82BA0-B3AC-4640-8BAE-EEEEB1C66614}">
      <dgm:prSet phldrT="[Text]"/>
      <dgm:spPr/>
      <dgm:t>
        <a:bodyPr/>
        <a:lstStyle/>
        <a:p>
          <a:r>
            <a:rPr lang="en-US" dirty="0" smtClean="0"/>
            <a:t>Materials</a:t>
          </a:r>
          <a:endParaRPr lang="en-US" dirty="0"/>
        </a:p>
      </dgm:t>
    </dgm:pt>
    <dgm:pt modelId="{AFDBB071-70A2-47F3-A568-C11F2DDA6345}" type="parTrans" cxnId="{F8F5FAEA-969F-4BA2-9B96-9153129169F6}">
      <dgm:prSet/>
      <dgm:spPr/>
      <dgm:t>
        <a:bodyPr/>
        <a:lstStyle/>
        <a:p>
          <a:endParaRPr lang="en-US"/>
        </a:p>
      </dgm:t>
    </dgm:pt>
    <dgm:pt modelId="{0E9008B7-A098-4E5F-A644-922D648D811C}" type="sibTrans" cxnId="{F8F5FAEA-969F-4BA2-9B96-9153129169F6}">
      <dgm:prSet/>
      <dgm:spPr/>
      <dgm:t>
        <a:bodyPr/>
        <a:lstStyle/>
        <a:p>
          <a:endParaRPr lang="en-US"/>
        </a:p>
      </dgm:t>
    </dgm:pt>
    <dgm:pt modelId="{ED7C5729-3615-4740-B01A-0D60193D8178}" type="pres">
      <dgm:prSet presAssocID="{5181008F-C8BD-48FF-AAFF-8283F36B74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862E9-B353-4737-8B9A-6EBCD64F0463}" type="pres">
      <dgm:prSet presAssocID="{91882BA0-B3AC-4640-8BAE-EEEEB1C66614}" presName="parentText" presStyleLbl="node1" presStyleIdx="0" presStyleCnt="1" custScaleY="94260" custLinFactNeighborY="-613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40280-2B58-48B8-9387-470D95874C56}" type="presOf" srcId="{5181008F-C8BD-48FF-AAFF-8283F36B7474}" destId="{ED7C5729-3615-4740-B01A-0D60193D8178}" srcOrd="0" destOrd="0" presId="urn:microsoft.com/office/officeart/2005/8/layout/vList2"/>
    <dgm:cxn modelId="{CB645C6C-B324-49A4-83EA-D7A98D6A9F04}" type="presOf" srcId="{91882BA0-B3AC-4640-8BAE-EEEEB1C66614}" destId="{714862E9-B353-4737-8B9A-6EBCD64F0463}" srcOrd="0" destOrd="0" presId="urn:microsoft.com/office/officeart/2005/8/layout/vList2"/>
    <dgm:cxn modelId="{F8F5FAEA-969F-4BA2-9B96-9153129169F6}" srcId="{5181008F-C8BD-48FF-AAFF-8283F36B7474}" destId="{91882BA0-B3AC-4640-8BAE-EEEEB1C66614}" srcOrd="0" destOrd="0" parTransId="{AFDBB071-70A2-47F3-A568-C11F2DDA6345}" sibTransId="{0E9008B7-A098-4E5F-A644-922D648D811C}"/>
    <dgm:cxn modelId="{12993B94-176C-4959-ADB4-3686789BFF52}" type="presParOf" srcId="{ED7C5729-3615-4740-B01A-0D60193D8178}" destId="{714862E9-B353-4737-8B9A-6EBCD64F04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80498E-486A-45DE-9AFE-B94755F2F3F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</dgm:pt>
    <dgm:pt modelId="{178C0CF9-9414-4FFA-AD26-357702DC94E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12 Core slice samples of Pine Trees</a:t>
          </a:r>
          <a:endParaRPr lang="en-US" b="1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6571457-928F-447A-91AD-B4AEE35B57F1}" type="parTrans" cxnId="{59C0B856-81B3-4451-8339-E52AAF32C81F}">
      <dgm:prSet/>
      <dgm:spPr/>
      <dgm:t>
        <a:bodyPr/>
        <a:lstStyle/>
        <a:p>
          <a:endParaRPr lang="en-US"/>
        </a:p>
      </dgm:t>
    </dgm:pt>
    <dgm:pt modelId="{4E4B145E-824C-4D4F-B1F3-F2E595484444}" type="sibTrans" cxnId="{59C0B856-81B3-4451-8339-E52AAF32C81F}">
      <dgm:prSet/>
      <dgm:spPr/>
      <dgm:t>
        <a:bodyPr/>
        <a:lstStyle/>
        <a:p>
          <a:endParaRPr lang="en-US"/>
        </a:p>
      </dgm:t>
    </dgm:pt>
    <dgm:pt modelId="{1255A452-A77D-49C0-BB4D-2396CF133B5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4 Coordinated/Graph paper</a:t>
          </a:r>
          <a:endParaRPr lang="en-US" b="1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E8D854E7-6BBF-444F-B4CB-2A3B320CD6BA}" type="parTrans" cxnId="{3EC9CBB6-9658-49ED-AE9A-35A84B883632}">
      <dgm:prSet/>
      <dgm:spPr/>
      <dgm:t>
        <a:bodyPr/>
        <a:lstStyle/>
        <a:p>
          <a:endParaRPr lang="en-US"/>
        </a:p>
      </dgm:t>
    </dgm:pt>
    <dgm:pt modelId="{171B80EF-E6AE-4FDD-8EE1-A1CB71F8B979}" type="sibTrans" cxnId="{3EC9CBB6-9658-49ED-AE9A-35A84B883632}">
      <dgm:prSet/>
      <dgm:spPr/>
      <dgm:t>
        <a:bodyPr/>
        <a:lstStyle/>
        <a:p>
          <a:endParaRPr lang="en-US"/>
        </a:p>
      </dgm:t>
    </dgm:pt>
    <dgm:pt modelId="{29FA08FF-B0B8-46D4-96AD-3A757F57034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12 Pictures of original Pines</a:t>
          </a:r>
          <a:endParaRPr lang="en-US" b="1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AB9C8A99-A035-4EAE-8E89-01EDEF47FC09}" type="parTrans" cxnId="{6AC1B859-F97D-4AB0-A11F-A5059C352CCA}">
      <dgm:prSet/>
      <dgm:spPr/>
      <dgm:t>
        <a:bodyPr/>
        <a:lstStyle/>
        <a:p>
          <a:endParaRPr lang="en-US"/>
        </a:p>
      </dgm:t>
    </dgm:pt>
    <dgm:pt modelId="{A0EC7D31-3385-4AEE-8CDE-4A1582699824}" type="sibTrans" cxnId="{6AC1B859-F97D-4AB0-A11F-A5059C352CCA}">
      <dgm:prSet/>
      <dgm:spPr/>
      <dgm:t>
        <a:bodyPr/>
        <a:lstStyle/>
        <a:p>
          <a:endParaRPr lang="en-US"/>
        </a:p>
      </dgm:t>
    </dgm:pt>
    <dgm:pt modelId="{801D6933-6691-4211-8AC4-DB7561FBEEAE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4 Metric rulers</a:t>
          </a:r>
          <a:endParaRPr lang="en-US" b="1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BAD2AE4-2370-4178-A715-F0BBE29D02F8}" type="parTrans" cxnId="{1275807E-253C-49D8-84DF-D448B911ADAE}">
      <dgm:prSet/>
      <dgm:spPr/>
      <dgm:t>
        <a:bodyPr/>
        <a:lstStyle/>
        <a:p>
          <a:endParaRPr lang="en-US"/>
        </a:p>
      </dgm:t>
    </dgm:pt>
    <dgm:pt modelId="{9B685818-0C9E-4E4C-965A-22DB0D420320}" type="sibTrans" cxnId="{1275807E-253C-49D8-84DF-D448B911ADAE}">
      <dgm:prSet/>
      <dgm:spPr/>
      <dgm:t>
        <a:bodyPr/>
        <a:lstStyle/>
        <a:p>
          <a:endParaRPr lang="en-US"/>
        </a:p>
      </dgm:t>
    </dgm:pt>
    <dgm:pt modelId="{2489B423-474B-4FC3-A129-F18D6B790564}" type="pres">
      <dgm:prSet presAssocID="{0A80498E-486A-45DE-9AFE-B94755F2F3F8}" presName="linear" presStyleCnt="0">
        <dgm:presLayoutVars>
          <dgm:dir/>
          <dgm:resizeHandles val="exact"/>
        </dgm:presLayoutVars>
      </dgm:prSet>
      <dgm:spPr/>
    </dgm:pt>
    <dgm:pt modelId="{A77791C4-27FA-4BB0-A5D1-9AE72530C760}" type="pres">
      <dgm:prSet presAssocID="{178C0CF9-9414-4FFA-AD26-357702DC94E8}" presName="comp" presStyleCnt="0"/>
      <dgm:spPr/>
    </dgm:pt>
    <dgm:pt modelId="{251FC7B2-B012-4344-B0F9-F11A44F236CC}" type="pres">
      <dgm:prSet presAssocID="{178C0CF9-9414-4FFA-AD26-357702DC94E8}" presName="box" presStyleLbl="node1" presStyleIdx="0" presStyleCnt="4"/>
      <dgm:spPr/>
      <dgm:t>
        <a:bodyPr/>
        <a:lstStyle/>
        <a:p>
          <a:endParaRPr lang="en-US"/>
        </a:p>
      </dgm:t>
    </dgm:pt>
    <dgm:pt modelId="{0A75CE85-AF84-4E8B-9D4E-A710F7D45DDF}" type="pres">
      <dgm:prSet presAssocID="{178C0CF9-9414-4FFA-AD26-357702DC94E8}" presName="img" presStyleLbl="fgImgPlace1" presStyleIdx="0" presStyleCnt="4" custScaleY="149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7766FB-6131-447F-8191-F9A0FBFF6DD1}" type="pres">
      <dgm:prSet presAssocID="{178C0CF9-9414-4FFA-AD26-357702DC94E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AD4C3-60E7-4B05-979B-E7898AF38E07}" type="pres">
      <dgm:prSet presAssocID="{4E4B145E-824C-4D4F-B1F3-F2E595484444}" presName="spacer" presStyleCnt="0"/>
      <dgm:spPr/>
    </dgm:pt>
    <dgm:pt modelId="{FEBA4DAE-33AA-4C35-81A6-BEA96D372E5E}" type="pres">
      <dgm:prSet presAssocID="{1255A452-A77D-49C0-BB4D-2396CF133B5B}" presName="comp" presStyleCnt="0"/>
      <dgm:spPr/>
    </dgm:pt>
    <dgm:pt modelId="{8F8536AC-59C0-452F-86AC-8F7A44409927}" type="pres">
      <dgm:prSet presAssocID="{1255A452-A77D-49C0-BB4D-2396CF133B5B}" presName="box" presStyleLbl="node1" presStyleIdx="1" presStyleCnt="4"/>
      <dgm:spPr/>
      <dgm:t>
        <a:bodyPr/>
        <a:lstStyle/>
        <a:p>
          <a:endParaRPr lang="en-US"/>
        </a:p>
      </dgm:t>
    </dgm:pt>
    <dgm:pt modelId="{59562C93-2E31-440C-9953-8FA00E23C8D0}" type="pres">
      <dgm:prSet presAssocID="{1255A452-A77D-49C0-BB4D-2396CF133B5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0FA37C0-9D8D-45B9-A91A-7982AFA45A37}" type="pres">
      <dgm:prSet presAssocID="{1255A452-A77D-49C0-BB4D-2396CF133B5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B7E89-74C9-4A92-8E8C-1D187AE5E653}" type="pres">
      <dgm:prSet presAssocID="{171B80EF-E6AE-4FDD-8EE1-A1CB71F8B979}" presName="spacer" presStyleCnt="0"/>
      <dgm:spPr/>
    </dgm:pt>
    <dgm:pt modelId="{CD365CF8-0405-4874-A7D6-08B1FA5EA62D}" type="pres">
      <dgm:prSet presAssocID="{29FA08FF-B0B8-46D4-96AD-3A757F57034A}" presName="comp" presStyleCnt="0"/>
      <dgm:spPr/>
    </dgm:pt>
    <dgm:pt modelId="{0A9D4FE8-9E7F-4D46-AA11-84C2D6654E2E}" type="pres">
      <dgm:prSet presAssocID="{29FA08FF-B0B8-46D4-96AD-3A757F57034A}" presName="box" presStyleLbl="node1" presStyleIdx="2" presStyleCnt="4"/>
      <dgm:spPr/>
      <dgm:t>
        <a:bodyPr/>
        <a:lstStyle/>
        <a:p>
          <a:endParaRPr lang="en-US"/>
        </a:p>
      </dgm:t>
    </dgm:pt>
    <dgm:pt modelId="{F41213AB-72A1-426B-A548-BD797DC2A5BE}" type="pres">
      <dgm:prSet presAssocID="{29FA08FF-B0B8-46D4-96AD-3A757F57034A}" presName="img" presStyleLbl="fgImgPlace1" presStyleIdx="2" presStyleCnt="4" custScaleY="1409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475B1C6-A287-4F2D-B4CF-AA5F8C48527E}" type="pres">
      <dgm:prSet presAssocID="{29FA08FF-B0B8-46D4-96AD-3A757F5703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EA1B1-E61B-432D-BC19-22D0FB61DC5D}" type="pres">
      <dgm:prSet presAssocID="{A0EC7D31-3385-4AEE-8CDE-4A1582699824}" presName="spacer" presStyleCnt="0"/>
      <dgm:spPr/>
    </dgm:pt>
    <dgm:pt modelId="{9D57BFCA-8146-473B-8D9A-1EED48D77E50}" type="pres">
      <dgm:prSet presAssocID="{801D6933-6691-4211-8AC4-DB7561FBEEAE}" presName="comp" presStyleCnt="0"/>
      <dgm:spPr/>
    </dgm:pt>
    <dgm:pt modelId="{FDC3F09D-8C22-40C7-985C-4E82A2BA21AD}" type="pres">
      <dgm:prSet presAssocID="{801D6933-6691-4211-8AC4-DB7561FBEEAE}" presName="box" presStyleLbl="node1" presStyleIdx="3" presStyleCnt="4"/>
      <dgm:spPr/>
      <dgm:t>
        <a:bodyPr/>
        <a:lstStyle/>
        <a:p>
          <a:endParaRPr lang="en-US"/>
        </a:p>
      </dgm:t>
    </dgm:pt>
    <dgm:pt modelId="{25281DC3-F732-49BE-BB43-4E2B65733D32}" type="pres">
      <dgm:prSet presAssocID="{801D6933-6691-4211-8AC4-DB7561FBEEAE}" presName="img" presStyleLbl="fgImgPlace1" presStyleIdx="3" presStyleCnt="4" custScaleY="11583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69F03D-8692-40DF-8134-01627344287C}" type="pres">
      <dgm:prSet presAssocID="{801D6933-6691-4211-8AC4-DB7561FBEE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C0B856-81B3-4451-8339-E52AAF32C81F}" srcId="{0A80498E-486A-45DE-9AFE-B94755F2F3F8}" destId="{178C0CF9-9414-4FFA-AD26-357702DC94E8}" srcOrd="0" destOrd="0" parTransId="{86571457-928F-447A-91AD-B4AEE35B57F1}" sibTransId="{4E4B145E-824C-4D4F-B1F3-F2E595484444}"/>
    <dgm:cxn modelId="{22CDA7A5-5FED-4B1F-8D5A-28F3DC8C324B}" type="presOf" srcId="{1255A452-A77D-49C0-BB4D-2396CF133B5B}" destId="{80FA37C0-9D8D-45B9-A91A-7982AFA45A37}" srcOrd="1" destOrd="0" presId="urn:microsoft.com/office/officeart/2005/8/layout/vList4#1"/>
    <dgm:cxn modelId="{6AC1B859-F97D-4AB0-A11F-A5059C352CCA}" srcId="{0A80498E-486A-45DE-9AFE-B94755F2F3F8}" destId="{29FA08FF-B0B8-46D4-96AD-3A757F57034A}" srcOrd="2" destOrd="0" parTransId="{AB9C8A99-A035-4EAE-8E89-01EDEF47FC09}" sibTransId="{A0EC7D31-3385-4AEE-8CDE-4A1582699824}"/>
    <dgm:cxn modelId="{7EB16BAD-5373-4C74-A1FE-7B6383ECCEF3}" type="presOf" srcId="{29FA08FF-B0B8-46D4-96AD-3A757F57034A}" destId="{0A9D4FE8-9E7F-4D46-AA11-84C2D6654E2E}" srcOrd="0" destOrd="0" presId="urn:microsoft.com/office/officeart/2005/8/layout/vList4#1"/>
    <dgm:cxn modelId="{BBE9841F-4DEC-499A-8E5A-15A2923D978F}" type="presOf" srcId="{1255A452-A77D-49C0-BB4D-2396CF133B5B}" destId="{8F8536AC-59C0-452F-86AC-8F7A44409927}" srcOrd="0" destOrd="0" presId="urn:microsoft.com/office/officeart/2005/8/layout/vList4#1"/>
    <dgm:cxn modelId="{F94B2C8E-5B9C-4867-9C50-54F1BDAC5BA4}" type="presOf" srcId="{29FA08FF-B0B8-46D4-96AD-3A757F57034A}" destId="{2475B1C6-A287-4F2D-B4CF-AA5F8C48527E}" srcOrd="1" destOrd="0" presId="urn:microsoft.com/office/officeart/2005/8/layout/vList4#1"/>
    <dgm:cxn modelId="{3EC9CBB6-9658-49ED-AE9A-35A84B883632}" srcId="{0A80498E-486A-45DE-9AFE-B94755F2F3F8}" destId="{1255A452-A77D-49C0-BB4D-2396CF133B5B}" srcOrd="1" destOrd="0" parTransId="{E8D854E7-6BBF-444F-B4CB-2A3B320CD6BA}" sibTransId="{171B80EF-E6AE-4FDD-8EE1-A1CB71F8B979}"/>
    <dgm:cxn modelId="{6B01CD8E-8BFB-4138-A6CF-1AC264B2E4DD}" type="presOf" srcId="{178C0CF9-9414-4FFA-AD26-357702DC94E8}" destId="{647766FB-6131-447F-8191-F9A0FBFF6DD1}" srcOrd="1" destOrd="0" presId="urn:microsoft.com/office/officeart/2005/8/layout/vList4#1"/>
    <dgm:cxn modelId="{1275807E-253C-49D8-84DF-D448B911ADAE}" srcId="{0A80498E-486A-45DE-9AFE-B94755F2F3F8}" destId="{801D6933-6691-4211-8AC4-DB7561FBEEAE}" srcOrd="3" destOrd="0" parTransId="{DBAD2AE4-2370-4178-A715-F0BBE29D02F8}" sibTransId="{9B685818-0C9E-4E4C-965A-22DB0D420320}"/>
    <dgm:cxn modelId="{99A43742-1D5C-4569-8A72-4D655E717C3F}" type="presOf" srcId="{178C0CF9-9414-4FFA-AD26-357702DC94E8}" destId="{251FC7B2-B012-4344-B0F9-F11A44F236CC}" srcOrd="0" destOrd="0" presId="urn:microsoft.com/office/officeart/2005/8/layout/vList4#1"/>
    <dgm:cxn modelId="{9AFFF500-2B75-48EE-AC66-E699B542D05E}" type="presOf" srcId="{801D6933-6691-4211-8AC4-DB7561FBEEAE}" destId="{FDC3F09D-8C22-40C7-985C-4E82A2BA21AD}" srcOrd="0" destOrd="0" presId="urn:microsoft.com/office/officeart/2005/8/layout/vList4#1"/>
    <dgm:cxn modelId="{DE3D53D5-0DE9-4567-AE19-64DBFDBEFE67}" type="presOf" srcId="{0A80498E-486A-45DE-9AFE-B94755F2F3F8}" destId="{2489B423-474B-4FC3-A129-F18D6B790564}" srcOrd="0" destOrd="0" presId="urn:microsoft.com/office/officeart/2005/8/layout/vList4#1"/>
    <dgm:cxn modelId="{652739BA-00CD-452D-89BE-8C0B0199BB15}" type="presOf" srcId="{801D6933-6691-4211-8AC4-DB7561FBEEAE}" destId="{C869F03D-8692-40DF-8134-01627344287C}" srcOrd="1" destOrd="0" presId="urn:microsoft.com/office/officeart/2005/8/layout/vList4#1"/>
    <dgm:cxn modelId="{12F4BAD2-CC40-4C6E-933A-F52EE836A063}" type="presParOf" srcId="{2489B423-474B-4FC3-A129-F18D6B790564}" destId="{A77791C4-27FA-4BB0-A5D1-9AE72530C760}" srcOrd="0" destOrd="0" presId="urn:microsoft.com/office/officeart/2005/8/layout/vList4#1"/>
    <dgm:cxn modelId="{B3DD2030-73A3-432E-B57D-5C008478E21C}" type="presParOf" srcId="{A77791C4-27FA-4BB0-A5D1-9AE72530C760}" destId="{251FC7B2-B012-4344-B0F9-F11A44F236CC}" srcOrd="0" destOrd="0" presId="urn:microsoft.com/office/officeart/2005/8/layout/vList4#1"/>
    <dgm:cxn modelId="{2EF73DD3-A7FD-4DBD-AC2A-B2E13AB992CF}" type="presParOf" srcId="{A77791C4-27FA-4BB0-A5D1-9AE72530C760}" destId="{0A75CE85-AF84-4E8B-9D4E-A710F7D45DDF}" srcOrd="1" destOrd="0" presId="urn:microsoft.com/office/officeart/2005/8/layout/vList4#1"/>
    <dgm:cxn modelId="{90B057BE-DB44-43E5-A2DB-344F09ED500C}" type="presParOf" srcId="{A77791C4-27FA-4BB0-A5D1-9AE72530C760}" destId="{647766FB-6131-447F-8191-F9A0FBFF6DD1}" srcOrd="2" destOrd="0" presId="urn:microsoft.com/office/officeart/2005/8/layout/vList4#1"/>
    <dgm:cxn modelId="{0F85CDBA-4334-422A-BECF-665A9548D747}" type="presParOf" srcId="{2489B423-474B-4FC3-A129-F18D6B790564}" destId="{FC3AD4C3-60E7-4B05-979B-E7898AF38E07}" srcOrd="1" destOrd="0" presId="urn:microsoft.com/office/officeart/2005/8/layout/vList4#1"/>
    <dgm:cxn modelId="{A751C6B8-806B-44ED-9DDA-52000E4FF1E3}" type="presParOf" srcId="{2489B423-474B-4FC3-A129-F18D6B790564}" destId="{FEBA4DAE-33AA-4C35-81A6-BEA96D372E5E}" srcOrd="2" destOrd="0" presId="urn:microsoft.com/office/officeart/2005/8/layout/vList4#1"/>
    <dgm:cxn modelId="{78E97CB2-CDCB-4EA5-A201-0F5D3EA6A8DB}" type="presParOf" srcId="{FEBA4DAE-33AA-4C35-81A6-BEA96D372E5E}" destId="{8F8536AC-59C0-452F-86AC-8F7A44409927}" srcOrd="0" destOrd="0" presId="urn:microsoft.com/office/officeart/2005/8/layout/vList4#1"/>
    <dgm:cxn modelId="{5D87B5C6-B05C-47EB-BE42-8A7D24822EB7}" type="presParOf" srcId="{FEBA4DAE-33AA-4C35-81A6-BEA96D372E5E}" destId="{59562C93-2E31-440C-9953-8FA00E23C8D0}" srcOrd="1" destOrd="0" presId="urn:microsoft.com/office/officeart/2005/8/layout/vList4#1"/>
    <dgm:cxn modelId="{FE478074-4D1B-4305-889C-2D7E337A3374}" type="presParOf" srcId="{FEBA4DAE-33AA-4C35-81A6-BEA96D372E5E}" destId="{80FA37C0-9D8D-45B9-A91A-7982AFA45A37}" srcOrd="2" destOrd="0" presId="urn:microsoft.com/office/officeart/2005/8/layout/vList4#1"/>
    <dgm:cxn modelId="{EEC95B45-C93F-45BA-BCC5-8E35477F02AD}" type="presParOf" srcId="{2489B423-474B-4FC3-A129-F18D6B790564}" destId="{5FFB7E89-74C9-4A92-8E8C-1D187AE5E653}" srcOrd="3" destOrd="0" presId="urn:microsoft.com/office/officeart/2005/8/layout/vList4#1"/>
    <dgm:cxn modelId="{2A975B6C-02E5-4DA8-9347-A9E179AA4A44}" type="presParOf" srcId="{2489B423-474B-4FC3-A129-F18D6B790564}" destId="{CD365CF8-0405-4874-A7D6-08B1FA5EA62D}" srcOrd="4" destOrd="0" presId="urn:microsoft.com/office/officeart/2005/8/layout/vList4#1"/>
    <dgm:cxn modelId="{C6909258-F477-4A1B-9A90-B80C4D9EEC08}" type="presParOf" srcId="{CD365CF8-0405-4874-A7D6-08B1FA5EA62D}" destId="{0A9D4FE8-9E7F-4D46-AA11-84C2D6654E2E}" srcOrd="0" destOrd="0" presId="urn:microsoft.com/office/officeart/2005/8/layout/vList4#1"/>
    <dgm:cxn modelId="{5B6D0C66-4866-4E52-BB54-419B42A3F874}" type="presParOf" srcId="{CD365CF8-0405-4874-A7D6-08B1FA5EA62D}" destId="{F41213AB-72A1-426B-A548-BD797DC2A5BE}" srcOrd="1" destOrd="0" presId="urn:microsoft.com/office/officeart/2005/8/layout/vList4#1"/>
    <dgm:cxn modelId="{ACB7C0C7-4419-4D2F-8DE6-C23CD70F67D8}" type="presParOf" srcId="{CD365CF8-0405-4874-A7D6-08B1FA5EA62D}" destId="{2475B1C6-A287-4F2D-B4CF-AA5F8C48527E}" srcOrd="2" destOrd="0" presId="urn:microsoft.com/office/officeart/2005/8/layout/vList4#1"/>
    <dgm:cxn modelId="{DBD0587F-DD0C-4FC7-B32E-1826CAF731ED}" type="presParOf" srcId="{2489B423-474B-4FC3-A129-F18D6B790564}" destId="{4AAEA1B1-E61B-432D-BC19-22D0FB61DC5D}" srcOrd="5" destOrd="0" presId="urn:microsoft.com/office/officeart/2005/8/layout/vList4#1"/>
    <dgm:cxn modelId="{98F8EA2F-8DFA-4B33-A68E-B46E624F9C05}" type="presParOf" srcId="{2489B423-474B-4FC3-A129-F18D6B790564}" destId="{9D57BFCA-8146-473B-8D9A-1EED48D77E50}" srcOrd="6" destOrd="0" presId="urn:microsoft.com/office/officeart/2005/8/layout/vList4#1"/>
    <dgm:cxn modelId="{B35B86CB-E409-4EC2-B560-42974E4BC898}" type="presParOf" srcId="{9D57BFCA-8146-473B-8D9A-1EED48D77E50}" destId="{FDC3F09D-8C22-40C7-985C-4E82A2BA21AD}" srcOrd="0" destOrd="0" presId="urn:microsoft.com/office/officeart/2005/8/layout/vList4#1"/>
    <dgm:cxn modelId="{D27004DB-793E-445B-B4BA-9775EC8DF70C}" type="presParOf" srcId="{9D57BFCA-8146-473B-8D9A-1EED48D77E50}" destId="{25281DC3-F732-49BE-BB43-4E2B65733D32}" srcOrd="1" destOrd="0" presId="urn:microsoft.com/office/officeart/2005/8/layout/vList4#1"/>
    <dgm:cxn modelId="{C2AD7EC6-4DCC-4E25-BDE6-B7D7DFAF0FA6}" type="presParOf" srcId="{9D57BFCA-8146-473B-8D9A-1EED48D77E50}" destId="{C869F03D-8692-40DF-8134-01627344287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C0A08-2CE2-46D3-B06B-E5ECBB50EC5D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34D3EE-5341-409C-8EA5-297765F8BC07}">
      <dgm:prSet/>
      <dgm:spPr/>
      <dgm:t>
        <a:bodyPr/>
        <a:lstStyle/>
        <a:p>
          <a:r>
            <a:rPr lang="en-US" b="1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 ring = 1 year old</a:t>
          </a:r>
          <a:endParaRPr lang="en-US" b="1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DFD49713-73FF-4837-B048-5E933CE757F4}" type="parTrans" cxnId="{28F6FBC3-D9F2-4605-B6F5-2CAC1832A840}">
      <dgm:prSet/>
      <dgm:spPr/>
      <dgm:t>
        <a:bodyPr/>
        <a:lstStyle/>
        <a:p>
          <a:endParaRPr lang="en-US"/>
        </a:p>
      </dgm:t>
    </dgm:pt>
    <dgm:pt modelId="{A8395D03-086A-45D9-A886-7002BF40DEA8}" type="sibTrans" cxnId="{28F6FBC3-D9F2-4605-B6F5-2CAC1832A840}">
      <dgm:prSet/>
      <dgm:spPr/>
      <dgm:t>
        <a:bodyPr/>
        <a:lstStyle/>
        <a:p>
          <a:endParaRPr lang="en-US"/>
        </a:p>
      </dgm:t>
    </dgm:pt>
    <dgm:pt modelId="{89AB0D95-4319-4302-864E-8AEBA9986352}" type="pres">
      <dgm:prSet presAssocID="{A10C0A08-2CE2-46D3-B06B-E5ECBB50E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B9162B-3535-409A-A667-F4AB270DDD06}" type="pres">
      <dgm:prSet presAssocID="{6334D3EE-5341-409C-8EA5-297765F8BC07}" presName="compNode" presStyleCnt="0"/>
      <dgm:spPr/>
    </dgm:pt>
    <dgm:pt modelId="{573754C1-9361-48E5-9152-C6E6EB367869}" type="pres">
      <dgm:prSet presAssocID="{6334D3EE-5341-409C-8EA5-297765F8BC07}" presName="pictRect" presStyleLbl="node1" presStyleIdx="0" presStyleCnt="1" custScaleX="89884" custScaleY="100084" custLinFactNeighborX="-25" custLinFactNeighborY="85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8C92DD-22F0-49F9-8436-0E959B708FEC}" type="pres">
      <dgm:prSet presAssocID="{6334D3EE-5341-409C-8EA5-297765F8BC07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0B6C77-B37B-4C3E-9E3C-3E0FC49DFBA1}" type="presOf" srcId="{6334D3EE-5341-409C-8EA5-297765F8BC07}" destId="{8F8C92DD-22F0-49F9-8436-0E959B708FEC}" srcOrd="0" destOrd="0" presId="urn:microsoft.com/office/officeart/2005/8/layout/pList1"/>
    <dgm:cxn modelId="{28F6FBC3-D9F2-4605-B6F5-2CAC1832A840}" srcId="{A10C0A08-2CE2-46D3-B06B-E5ECBB50EC5D}" destId="{6334D3EE-5341-409C-8EA5-297765F8BC07}" srcOrd="0" destOrd="0" parTransId="{DFD49713-73FF-4837-B048-5E933CE757F4}" sibTransId="{A8395D03-086A-45D9-A886-7002BF40DEA8}"/>
    <dgm:cxn modelId="{6A4E5800-82F2-458A-9C1E-7702A816BBBA}" type="presOf" srcId="{A10C0A08-2CE2-46D3-B06B-E5ECBB50EC5D}" destId="{89AB0D95-4319-4302-864E-8AEBA9986352}" srcOrd="0" destOrd="0" presId="urn:microsoft.com/office/officeart/2005/8/layout/pList1"/>
    <dgm:cxn modelId="{AF118CF8-4472-4272-AA8C-9F6E26EB65ED}" type="presParOf" srcId="{89AB0D95-4319-4302-864E-8AEBA9986352}" destId="{92B9162B-3535-409A-A667-F4AB270DDD06}" srcOrd="0" destOrd="0" presId="urn:microsoft.com/office/officeart/2005/8/layout/pList1"/>
    <dgm:cxn modelId="{D34B3EC0-BA60-4A95-80DB-98F2CEE2C0D2}" type="presParOf" srcId="{92B9162B-3535-409A-A667-F4AB270DDD06}" destId="{573754C1-9361-48E5-9152-C6E6EB367869}" srcOrd="0" destOrd="0" presId="urn:microsoft.com/office/officeart/2005/8/layout/pList1"/>
    <dgm:cxn modelId="{EDA8BA0C-D466-46E7-B66F-C080E3B9DA96}" type="presParOf" srcId="{92B9162B-3535-409A-A667-F4AB270DDD06}" destId="{8F8C92DD-22F0-49F9-8436-0E959B708FEC}" srcOrd="1" destOrd="0" presId="urn:microsoft.com/office/officeart/2005/8/layout/pList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9A33D-9B88-4B8A-A361-699D622AF75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D8B47-7E1A-4012-B3FD-8ACAA53382E3}">
      <dgm:prSet phldrT="[Text]"/>
      <dgm:spPr/>
      <dgm:t>
        <a:bodyPr/>
        <a:lstStyle/>
        <a:p>
          <a:r>
            <a:rPr lang="en-US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 Inch = 4 Feet</a:t>
          </a:r>
          <a:endParaRPr lang="en-US" dirty="0"/>
        </a:p>
      </dgm:t>
    </dgm:pt>
    <dgm:pt modelId="{A69ECC1C-75E6-43BE-A207-CDBA868915D0}" type="parTrans" cxnId="{B128A5E0-9803-4213-9167-D50797394078}">
      <dgm:prSet/>
      <dgm:spPr/>
      <dgm:t>
        <a:bodyPr/>
        <a:lstStyle/>
        <a:p>
          <a:endParaRPr lang="en-US"/>
        </a:p>
      </dgm:t>
    </dgm:pt>
    <dgm:pt modelId="{57459710-A917-49DC-A2B9-850A3968FFCE}" type="sibTrans" cxnId="{B128A5E0-9803-4213-9167-D50797394078}">
      <dgm:prSet/>
      <dgm:spPr/>
      <dgm:t>
        <a:bodyPr/>
        <a:lstStyle/>
        <a:p>
          <a:endParaRPr lang="en-US"/>
        </a:p>
      </dgm:t>
    </dgm:pt>
    <dgm:pt modelId="{C2EAFF6D-73D2-4284-AD3C-59A2702B47AB}" type="pres">
      <dgm:prSet presAssocID="{4119A33D-9B88-4B8A-A361-699D622AF7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054B6-2D1D-419A-9CD8-E77CD46A6A98}" type="pres">
      <dgm:prSet presAssocID="{525D8B47-7E1A-4012-B3FD-8ACAA53382E3}" presName="compNode" presStyleCnt="0"/>
      <dgm:spPr/>
    </dgm:pt>
    <dgm:pt modelId="{3A93EEC1-933D-45DF-8C52-EA3C51DA9A40}" type="pres">
      <dgm:prSet presAssocID="{525D8B47-7E1A-4012-B3FD-8ACAA53382E3}" presName="pictRect" presStyleLbl="node1" presStyleIdx="0" presStyleCnt="1" custScaleX="92580" custScaleY="109764" custLinFactNeighborX="97" custLinFactNeighborY="43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8004E2-122E-4840-9ADB-680D5CC0F77E}" type="pres">
      <dgm:prSet presAssocID="{525D8B47-7E1A-4012-B3FD-8ACAA53382E3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28A5E0-9803-4213-9167-D50797394078}" srcId="{4119A33D-9B88-4B8A-A361-699D622AF750}" destId="{525D8B47-7E1A-4012-B3FD-8ACAA53382E3}" srcOrd="0" destOrd="0" parTransId="{A69ECC1C-75E6-43BE-A207-CDBA868915D0}" sibTransId="{57459710-A917-49DC-A2B9-850A3968FFCE}"/>
    <dgm:cxn modelId="{AC871E3B-DDFF-4FC8-8CA3-953D6A6E049C}" type="presOf" srcId="{4119A33D-9B88-4B8A-A361-699D622AF750}" destId="{C2EAFF6D-73D2-4284-AD3C-59A2702B47AB}" srcOrd="0" destOrd="0" presId="urn:microsoft.com/office/officeart/2005/8/layout/pList1"/>
    <dgm:cxn modelId="{C3C2BCD9-5685-44CA-9C04-96A09B024A8E}" type="presOf" srcId="{525D8B47-7E1A-4012-B3FD-8ACAA53382E3}" destId="{A98004E2-122E-4840-9ADB-680D5CC0F77E}" srcOrd="0" destOrd="0" presId="urn:microsoft.com/office/officeart/2005/8/layout/pList1"/>
    <dgm:cxn modelId="{9C9D6AC5-8164-48D0-96FA-FFD62E1268EA}" type="presParOf" srcId="{C2EAFF6D-73D2-4284-AD3C-59A2702B47AB}" destId="{981054B6-2D1D-419A-9CD8-E77CD46A6A98}" srcOrd="0" destOrd="0" presId="urn:microsoft.com/office/officeart/2005/8/layout/pList1"/>
    <dgm:cxn modelId="{41E78931-CDC4-4F15-86B0-2B10440A5126}" type="presParOf" srcId="{981054B6-2D1D-419A-9CD8-E77CD46A6A98}" destId="{3A93EEC1-933D-45DF-8C52-EA3C51DA9A40}" srcOrd="0" destOrd="0" presId="urn:microsoft.com/office/officeart/2005/8/layout/pList1"/>
    <dgm:cxn modelId="{9814A6E5-5EBF-4137-A015-07597E5CF400}" type="presParOf" srcId="{981054B6-2D1D-419A-9CD8-E77CD46A6A98}" destId="{A98004E2-122E-4840-9ADB-680D5CC0F77E}" srcOrd="1" destOrd="0" presId="urn:microsoft.com/office/officeart/2005/8/layout/pList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0C0A08-2CE2-46D3-B06B-E5ECBB50EC5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C6943-6544-4AB7-A973-D599FFB1B591}">
      <dgm:prSet phldrT="[Text]" custT="1"/>
      <dgm:spPr/>
      <dgm:t>
        <a:bodyPr/>
        <a:lstStyle/>
        <a:p>
          <a:r>
            <a:rPr lang="en-US" sz="5900" dirty="0" smtClean="0"/>
            <a:t>Procedure</a:t>
          </a:r>
          <a:endParaRPr lang="en-US" sz="5900" dirty="0"/>
        </a:p>
      </dgm:t>
    </dgm:pt>
    <dgm:pt modelId="{969445F2-D2A4-4CA1-9D4F-E6343D0D4FF9}" type="parTrans" cxnId="{FEFD9F8D-1ECF-438D-8903-7FEE927305F2}">
      <dgm:prSet/>
      <dgm:spPr/>
      <dgm:t>
        <a:bodyPr/>
        <a:lstStyle/>
        <a:p>
          <a:endParaRPr lang="en-US"/>
        </a:p>
      </dgm:t>
    </dgm:pt>
    <dgm:pt modelId="{20360E99-780D-4CAE-8CB9-C50A13C54D14}" type="sibTrans" cxnId="{FEFD9F8D-1ECF-438D-8903-7FEE927305F2}">
      <dgm:prSet/>
      <dgm:spPr/>
      <dgm:t>
        <a:bodyPr/>
        <a:lstStyle/>
        <a:p>
          <a:endParaRPr lang="en-US"/>
        </a:p>
      </dgm:t>
    </dgm:pt>
    <dgm:pt modelId="{413C4766-EDA3-4481-92F9-774075390F3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7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Counting rings for age</a:t>
          </a:r>
        </a:p>
      </dgm:t>
    </dgm:pt>
    <dgm:pt modelId="{39859CFD-C4DC-4674-9421-EB898AC81D5F}" type="parTrans" cxnId="{EB032A22-4B1F-4BF8-B97B-B0CF58984D48}">
      <dgm:prSet/>
      <dgm:spPr/>
      <dgm:t>
        <a:bodyPr/>
        <a:lstStyle/>
        <a:p>
          <a:endParaRPr lang="en-US"/>
        </a:p>
      </dgm:t>
    </dgm:pt>
    <dgm:pt modelId="{85E2416F-74BC-4BA5-8263-BF860D764972}" type="sibTrans" cxnId="{EB032A22-4B1F-4BF8-B97B-B0CF58984D48}">
      <dgm:prSet/>
      <dgm:spPr/>
      <dgm:t>
        <a:bodyPr/>
        <a:lstStyle/>
        <a:p>
          <a:endParaRPr lang="en-US"/>
        </a:p>
      </dgm:t>
    </dgm:pt>
    <dgm:pt modelId="{C9775097-09D6-4F76-A419-54D1A395464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700" b="1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Measure diameter of core for height  </a:t>
          </a:r>
        </a:p>
      </dgm:t>
    </dgm:pt>
    <dgm:pt modelId="{6F564D25-6F57-4527-8F0C-352BCE349308}" type="parTrans" cxnId="{63D3F998-F9AB-43D4-A7C3-77C6E37E27D9}">
      <dgm:prSet/>
      <dgm:spPr/>
      <dgm:t>
        <a:bodyPr/>
        <a:lstStyle/>
        <a:p>
          <a:endParaRPr lang="en-US"/>
        </a:p>
      </dgm:t>
    </dgm:pt>
    <dgm:pt modelId="{5AEA0D8D-0C3D-4ECE-9D35-B84E2927BB21}" type="sibTrans" cxnId="{63D3F998-F9AB-43D4-A7C3-77C6E37E27D9}">
      <dgm:prSet/>
      <dgm:spPr/>
      <dgm:t>
        <a:bodyPr/>
        <a:lstStyle/>
        <a:p>
          <a:endParaRPr lang="en-US"/>
        </a:p>
      </dgm:t>
    </dgm:pt>
    <dgm:pt modelId="{55D1A5EA-DFA6-424E-BEB8-3F061648C4CA}" type="pres">
      <dgm:prSet presAssocID="{A10C0A08-2CE2-46D3-B06B-E5ECBB50EC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AA68F-8459-46F1-A6B8-CCF476055E40}" type="pres">
      <dgm:prSet presAssocID="{BADC6943-6544-4AB7-A973-D599FFB1B591}" presName="parentLin" presStyleCnt="0"/>
      <dgm:spPr/>
    </dgm:pt>
    <dgm:pt modelId="{325BF913-4BF8-4271-A405-17CDD0E55E94}" type="pres">
      <dgm:prSet presAssocID="{BADC6943-6544-4AB7-A973-D599FFB1B59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1109160-5E9A-44B8-9686-80A88EC7F4E1}" type="pres">
      <dgm:prSet presAssocID="{BADC6943-6544-4AB7-A973-D599FFB1B591}" presName="parentText" presStyleLbl="node1" presStyleIdx="0" presStyleCnt="1" custScaleX="142857" custScaleY="91858" custLinFactNeighborX="-41652" custLinFactNeighborY="-81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0F47E-74E8-49C7-8130-B5F2ADD6BCD1}" type="pres">
      <dgm:prSet presAssocID="{BADC6943-6544-4AB7-A973-D599FFB1B591}" presName="negativeSpace" presStyleCnt="0"/>
      <dgm:spPr/>
    </dgm:pt>
    <dgm:pt modelId="{762345ED-A64C-4E9E-887A-A53C523A8BED}" type="pres">
      <dgm:prSet presAssocID="{BADC6943-6544-4AB7-A973-D599FFB1B591}" presName="childText" presStyleLbl="conFgAcc1" presStyleIdx="0" presStyleCnt="1" custFlipVert="0" custScaleX="57963" custScaleY="92192" custLinFactNeighborX="1852" custLinFactNeighborY="-13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032A22-4B1F-4BF8-B97B-B0CF58984D48}" srcId="{BADC6943-6544-4AB7-A973-D599FFB1B591}" destId="{413C4766-EDA3-4481-92F9-774075390F39}" srcOrd="0" destOrd="0" parTransId="{39859CFD-C4DC-4674-9421-EB898AC81D5F}" sibTransId="{85E2416F-74BC-4BA5-8263-BF860D764972}"/>
    <dgm:cxn modelId="{FEFD9F8D-1ECF-438D-8903-7FEE927305F2}" srcId="{A10C0A08-2CE2-46D3-B06B-E5ECBB50EC5D}" destId="{BADC6943-6544-4AB7-A973-D599FFB1B591}" srcOrd="0" destOrd="0" parTransId="{969445F2-D2A4-4CA1-9D4F-E6343D0D4FF9}" sibTransId="{20360E99-780D-4CAE-8CB9-C50A13C54D14}"/>
    <dgm:cxn modelId="{F00D0E3E-756C-4577-A77F-1CACB16FD675}" type="presOf" srcId="{413C4766-EDA3-4481-92F9-774075390F39}" destId="{762345ED-A64C-4E9E-887A-A53C523A8BED}" srcOrd="0" destOrd="0" presId="urn:microsoft.com/office/officeart/2005/8/layout/list1"/>
    <dgm:cxn modelId="{2E14C4CF-8D41-480E-8C67-BB885B8D1F1E}" type="presOf" srcId="{C9775097-09D6-4F76-A419-54D1A3954645}" destId="{762345ED-A64C-4E9E-887A-A53C523A8BED}" srcOrd="0" destOrd="1" presId="urn:microsoft.com/office/officeart/2005/8/layout/list1"/>
    <dgm:cxn modelId="{8D403B77-7100-4372-B89A-979944B1C1EB}" type="presOf" srcId="{BADC6943-6544-4AB7-A973-D599FFB1B591}" destId="{325BF913-4BF8-4271-A405-17CDD0E55E94}" srcOrd="0" destOrd="0" presId="urn:microsoft.com/office/officeart/2005/8/layout/list1"/>
    <dgm:cxn modelId="{F4BC4AB6-98DC-420C-A490-9DA45A75A743}" type="presOf" srcId="{BADC6943-6544-4AB7-A973-D599FFB1B591}" destId="{21109160-5E9A-44B8-9686-80A88EC7F4E1}" srcOrd="1" destOrd="0" presId="urn:microsoft.com/office/officeart/2005/8/layout/list1"/>
    <dgm:cxn modelId="{2284E9E4-E7A8-427F-92B3-269D07A3C3C6}" type="presOf" srcId="{A10C0A08-2CE2-46D3-B06B-E5ECBB50EC5D}" destId="{55D1A5EA-DFA6-424E-BEB8-3F061648C4CA}" srcOrd="0" destOrd="0" presId="urn:microsoft.com/office/officeart/2005/8/layout/list1"/>
    <dgm:cxn modelId="{63D3F998-F9AB-43D4-A7C3-77C6E37E27D9}" srcId="{BADC6943-6544-4AB7-A973-D599FFB1B591}" destId="{C9775097-09D6-4F76-A419-54D1A3954645}" srcOrd="1" destOrd="0" parTransId="{6F564D25-6F57-4527-8F0C-352BCE349308}" sibTransId="{5AEA0D8D-0C3D-4ECE-9D35-B84E2927BB21}"/>
    <dgm:cxn modelId="{D8360F43-29B7-4B99-A530-9B14D5C3BD53}" type="presParOf" srcId="{55D1A5EA-DFA6-424E-BEB8-3F061648C4CA}" destId="{483AA68F-8459-46F1-A6B8-CCF476055E40}" srcOrd="0" destOrd="0" presId="urn:microsoft.com/office/officeart/2005/8/layout/list1"/>
    <dgm:cxn modelId="{48C35774-C6F8-4F2F-A0DE-224DCA1DF4D7}" type="presParOf" srcId="{483AA68F-8459-46F1-A6B8-CCF476055E40}" destId="{325BF913-4BF8-4271-A405-17CDD0E55E94}" srcOrd="0" destOrd="0" presId="urn:microsoft.com/office/officeart/2005/8/layout/list1"/>
    <dgm:cxn modelId="{8A32C9C0-76E6-459A-AFD8-0738741F8FAD}" type="presParOf" srcId="{483AA68F-8459-46F1-A6B8-CCF476055E40}" destId="{21109160-5E9A-44B8-9686-80A88EC7F4E1}" srcOrd="1" destOrd="0" presId="urn:microsoft.com/office/officeart/2005/8/layout/list1"/>
    <dgm:cxn modelId="{AD93540D-E017-4660-9B2D-6F6173FCC0A0}" type="presParOf" srcId="{55D1A5EA-DFA6-424E-BEB8-3F061648C4CA}" destId="{3690F47E-74E8-49C7-8130-B5F2ADD6BCD1}" srcOrd="1" destOrd="0" presId="urn:microsoft.com/office/officeart/2005/8/layout/list1"/>
    <dgm:cxn modelId="{4C86E9D3-23DC-411E-AACC-370FEE96C0BC}" type="presParOf" srcId="{55D1A5EA-DFA6-424E-BEB8-3F061648C4CA}" destId="{762345ED-A64C-4E9E-887A-A53C523A8BE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7B4A71-7F3D-4590-BDF6-9365C7EAFD8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4567C-B33A-4C71-9E07-16E729E8C0B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Check Original Estimation</a:t>
          </a:r>
          <a:endParaRPr lang="en-US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9EDD4E49-685C-48B8-A737-59F896FFFBC9}" type="parTrans" cxnId="{5FF6914C-230A-476A-A476-A626EDB86E4D}">
      <dgm:prSet/>
      <dgm:spPr/>
      <dgm:t>
        <a:bodyPr/>
        <a:lstStyle/>
        <a:p>
          <a:endParaRPr lang="en-US"/>
        </a:p>
      </dgm:t>
    </dgm:pt>
    <dgm:pt modelId="{BE838E40-F663-4766-9C07-8F6A91391AB9}" type="sibTrans" cxnId="{5FF6914C-230A-476A-A476-A626EDB86E4D}">
      <dgm:prSet/>
      <dgm:spPr/>
      <dgm:t>
        <a:bodyPr/>
        <a:lstStyle/>
        <a:p>
          <a:endParaRPr lang="en-US"/>
        </a:p>
      </dgm:t>
    </dgm:pt>
    <dgm:pt modelId="{93330F1B-70A3-452C-A8A7-37DFA831BC95}" type="pres">
      <dgm:prSet presAssocID="{257B4A71-7F3D-4590-BDF6-9365C7EAFD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C4808C-C3D6-4730-8DB5-E7F9624AEE1B}" type="pres">
      <dgm:prSet presAssocID="{86E4567C-B33A-4C71-9E07-16E729E8C0B2}" presName="compNode" presStyleCnt="0"/>
      <dgm:spPr/>
    </dgm:pt>
    <dgm:pt modelId="{71D83778-54D6-433B-8073-7D022A694A94}" type="pres">
      <dgm:prSet presAssocID="{86E4567C-B33A-4C71-9E07-16E729E8C0B2}" presName="pictRect" presStyleLbl="node1" presStyleIdx="0" presStyleCnt="1" custLinFactNeighborX="-543" custLinFactNeighborY="-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BDD786C-1B7C-474F-ABEF-A6481E429C5D}" type="pres">
      <dgm:prSet presAssocID="{86E4567C-B33A-4C71-9E07-16E729E8C0B2}" presName="textRect" presStyleLbl="revTx" presStyleIdx="0" presStyleCnt="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FF6914C-230A-476A-A476-A626EDB86E4D}" srcId="{257B4A71-7F3D-4590-BDF6-9365C7EAFD81}" destId="{86E4567C-B33A-4C71-9E07-16E729E8C0B2}" srcOrd="0" destOrd="0" parTransId="{9EDD4E49-685C-48B8-A737-59F896FFFBC9}" sibTransId="{BE838E40-F663-4766-9C07-8F6A91391AB9}"/>
    <dgm:cxn modelId="{49C66379-492E-4E6A-9339-5CA518945024}" type="presOf" srcId="{257B4A71-7F3D-4590-BDF6-9365C7EAFD81}" destId="{93330F1B-70A3-452C-A8A7-37DFA831BC95}" srcOrd="0" destOrd="0" presId="urn:microsoft.com/office/officeart/2005/8/layout/pList1"/>
    <dgm:cxn modelId="{14209185-4772-4BD9-936C-67F37D395222}" type="presOf" srcId="{86E4567C-B33A-4C71-9E07-16E729E8C0B2}" destId="{2BDD786C-1B7C-474F-ABEF-A6481E429C5D}" srcOrd="0" destOrd="0" presId="urn:microsoft.com/office/officeart/2005/8/layout/pList1"/>
    <dgm:cxn modelId="{05A869FE-8D82-439E-A01A-03977A2BA209}" type="presParOf" srcId="{93330F1B-70A3-452C-A8A7-37DFA831BC95}" destId="{FBC4808C-C3D6-4730-8DB5-E7F9624AEE1B}" srcOrd="0" destOrd="0" presId="urn:microsoft.com/office/officeart/2005/8/layout/pList1"/>
    <dgm:cxn modelId="{BE4F07AA-757F-4ABA-87BD-8D353A29DA38}" type="presParOf" srcId="{FBC4808C-C3D6-4730-8DB5-E7F9624AEE1B}" destId="{71D83778-54D6-433B-8073-7D022A694A94}" srcOrd="0" destOrd="0" presId="urn:microsoft.com/office/officeart/2005/8/layout/pList1"/>
    <dgm:cxn modelId="{4F29602B-07BC-4820-B607-DB63D66A6D67}" type="presParOf" srcId="{FBC4808C-C3D6-4730-8DB5-E7F9624AEE1B}" destId="{2BDD786C-1B7C-474F-ABEF-A6481E429C5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1F6FCD-E2C6-4DCD-8445-18746F6C8601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F4F56B-E1AF-4426-B9C6-5221E2E51ECC}">
      <dgm:prSet custT="1"/>
      <dgm:spPr/>
      <dgm:t>
        <a:bodyPr/>
        <a:lstStyle/>
        <a:p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Bloom's Taxonomy. (</a:t>
          </a:r>
          <a:r>
            <a:rPr lang="en-US" sz="10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Old Dominion University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29, 2013, from http://ww2.odu.edu/educ/roverbau/Bloom/blooms_taxonomy.htm</a:t>
          </a:r>
          <a:endParaRPr lang="en-US" sz="10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172ABA9B-BEA0-43B8-907C-DA522B46417A}" type="parTrans" cxnId="{82225C8A-85DC-4A3C-AF3E-A554025E5ACF}">
      <dgm:prSet/>
      <dgm:spPr/>
      <dgm:t>
        <a:bodyPr/>
        <a:lstStyle/>
        <a:p>
          <a:endParaRPr lang="en-US"/>
        </a:p>
      </dgm:t>
    </dgm:pt>
    <dgm:pt modelId="{C4BD5C6F-D627-4CF3-B282-E143E399EF0F}" type="sibTrans" cxnId="{82225C8A-85DC-4A3C-AF3E-A554025E5ACF}">
      <dgm:prSet/>
      <dgm:spPr/>
      <dgm:t>
        <a:bodyPr/>
        <a:lstStyle/>
        <a:p>
          <a:endParaRPr lang="en-US"/>
        </a:p>
      </dgm:t>
    </dgm:pt>
    <dgm:pt modelId="{9496F6DE-23F8-49A8-A0AE-3EE250C51DC7}">
      <dgm:prSet custT="1"/>
      <dgm:spPr/>
      <dgm:t>
        <a:bodyPr/>
        <a:lstStyle/>
        <a:p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How tall can pine trees grow. (</a:t>
          </a:r>
          <a:r>
            <a:rPr lang="en-US" sz="10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The Q&amp;A wiki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http://wiki.answers.com/Q/How_tall_can_pine_trees_grow</a:t>
          </a:r>
          <a:endParaRPr lang="en-US" sz="10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87B2E121-DD99-4F89-B088-603BB0B5625B}" type="parTrans" cxnId="{FE8A3BF3-B7E8-4FC7-A6A0-3FE11B4BCDDF}">
      <dgm:prSet/>
      <dgm:spPr/>
      <dgm:t>
        <a:bodyPr/>
        <a:lstStyle/>
        <a:p>
          <a:endParaRPr lang="en-US"/>
        </a:p>
      </dgm:t>
    </dgm:pt>
    <dgm:pt modelId="{3EA69B56-625A-48A7-A879-A22EC460B03D}" type="sibTrans" cxnId="{FE8A3BF3-B7E8-4FC7-A6A0-3FE11B4BCDDF}">
      <dgm:prSet/>
      <dgm:spPr/>
      <dgm:t>
        <a:bodyPr/>
        <a:lstStyle/>
        <a:p>
          <a:endParaRPr lang="en-US"/>
        </a:p>
      </dgm:t>
    </dgm:pt>
    <dgm:pt modelId="{E304F606-6806-4A6B-8685-7D291698F1B8}">
      <dgm:prSet custT="1"/>
      <dgm:spPr/>
      <dgm:t>
        <a:bodyPr/>
        <a:lstStyle/>
        <a:p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Stewart, J. (2003). Chapter 7- Differential Equations. </a:t>
          </a:r>
          <a:r>
            <a:rPr lang="en-US" sz="1000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Calculus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 (5th ed., pp. 535-537). Belmont, CA: Thomson Brooks/Cole.</a:t>
          </a:r>
          <a:endParaRPr lang="en-US" sz="10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3DF75967-23CC-45F0-B037-04E1E0D67344}" type="parTrans" cxnId="{583B1F94-073B-495D-B991-94FE1777B346}">
      <dgm:prSet/>
      <dgm:spPr/>
      <dgm:t>
        <a:bodyPr/>
        <a:lstStyle/>
        <a:p>
          <a:endParaRPr lang="en-US"/>
        </a:p>
      </dgm:t>
    </dgm:pt>
    <dgm:pt modelId="{93C44817-BC01-4072-97CB-8B01878281F6}" type="sibTrans" cxnId="{583B1F94-073B-495D-B991-94FE1777B346}">
      <dgm:prSet/>
      <dgm:spPr/>
      <dgm:t>
        <a:bodyPr/>
        <a:lstStyle/>
        <a:p>
          <a:endParaRPr lang="en-US"/>
        </a:p>
      </dgm:t>
    </dgm:pt>
    <dgm:pt modelId="{7EBE0532-7EA1-482F-9429-1049BC544F15}">
      <dgm:prSet custT="1"/>
      <dgm:spPr/>
      <dgm:t>
        <a:bodyPr/>
        <a:lstStyle/>
        <a:p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The Logistic Function. (</a:t>
          </a:r>
          <a:r>
            <a:rPr lang="en-US" sz="10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Math 102- Elementary </a:t>
          </a:r>
          <a:r>
            <a:rPr lang="en-US" sz="1000" i="1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Fucntions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www.cs.xu.edu/math/math120/01f/logistic.pdf</a:t>
          </a:r>
          <a:endParaRPr lang="en-US" sz="10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DDF57D3-EED7-44B7-88FC-60212AD2E1C0}" type="parTrans" cxnId="{9C125F91-C892-4492-B00E-94326AA0E266}">
      <dgm:prSet/>
      <dgm:spPr/>
      <dgm:t>
        <a:bodyPr/>
        <a:lstStyle/>
        <a:p>
          <a:endParaRPr lang="en-US"/>
        </a:p>
      </dgm:t>
    </dgm:pt>
    <dgm:pt modelId="{92B671B2-3DEB-4FA5-9985-C1BE1F1A8ED7}" type="sibTrans" cxnId="{9C125F91-C892-4492-B00E-94326AA0E266}">
      <dgm:prSet/>
      <dgm:spPr/>
      <dgm:t>
        <a:bodyPr/>
        <a:lstStyle/>
        <a:p>
          <a:endParaRPr lang="en-US"/>
        </a:p>
      </dgm:t>
    </dgm:pt>
    <dgm:pt modelId="{E7DCEF69-A31C-4C60-88DB-233CA8725A4E}">
      <dgm:prSet custT="1"/>
      <dgm:spPr/>
      <dgm:t>
        <a:bodyPr/>
        <a:lstStyle/>
        <a:p>
          <a:r>
            <a:rPr lang="en-US" sz="10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Longleaf Pine Tree Growth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(</a:t>
          </a:r>
          <a:r>
            <a:rPr lang="en-US" sz="10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Auburn University</a:t>
          </a:r>
          <a:r>
            <a:rPr lang="en-US" sz="10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http://www.auburn.edu/academic/forestry_wildlife/longleafalliance/ecosystem/longleaftree/longleaftree5.htm</a:t>
          </a:r>
          <a:endParaRPr lang="en-US" sz="10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F38D9FEA-6891-4417-BFB0-1C6E9AF07A38}" type="parTrans" cxnId="{300A12B5-755C-4131-BF43-0E94BC930C15}">
      <dgm:prSet/>
      <dgm:spPr/>
      <dgm:t>
        <a:bodyPr/>
        <a:lstStyle/>
        <a:p>
          <a:endParaRPr lang="en-US"/>
        </a:p>
      </dgm:t>
    </dgm:pt>
    <dgm:pt modelId="{8E894EAB-8BF3-4E71-80EC-14E120815F23}" type="sibTrans" cxnId="{300A12B5-755C-4131-BF43-0E94BC930C15}">
      <dgm:prSet/>
      <dgm:spPr/>
      <dgm:t>
        <a:bodyPr/>
        <a:lstStyle/>
        <a:p>
          <a:endParaRPr lang="en-US"/>
        </a:p>
      </dgm:t>
    </dgm:pt>
    <dgm:pt modelId="{54B77033-6344-4004-9DE3-36E48B12F412}" type="pres">
      <dgm:prSet presAssocID="{371F6FCD-E2C6-4DCD-8445-18746F6C860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57D07B-1248-4E3A-897D-6F47E3AF2E2B}" type="pres">
      <dgm:prSet presAssocID="{7AF4F56B-E1AF-4426-B9C6-5221E2E51ECC}" presName="circle1" presStyleLbl="node1" presStyleIdx="0" presStyleCnt="5"/>
      <dgm:spPr/>
    </dgm:pt>
    <dgm:pt modelId="{20E855D7-61EB-4514-B762-9A16DACCD9E1}" type="pres">
      <dgm:prSet presAssocID="{7AF4F56B-E1AF-4426-B9C6-5221E2E51ECC}" presName="space" presStyleCnt="0"/>
      <dgm:spPr/>
    </dgm:pt>
    <dgm:pt modelId="{E83220F8-DD9B-47F3-BF51-BFFA857B1284}" type="pres">
      <dgm:prSet presAssocID="{7AF4F56B-E1AF-4426-B9C6-5221E2E51ECC}" presName="rect1" presStyleLbl="alignAcc1" presStyleIdx="0" presStyleCnt="5"/>
      <dgm:spPr/>
      <dgm:t>
        <a:bodyPr/>
        <a:lstStyle/>
        <a:p>
          <a:endParaRPr lang="en-US"/>
        </a:p>
      </dgm:t>
    </dgm:pt>
    <dgm:pt modelId="{7706788C-5840-4D45-A06A-CC6BEE6DFE01}" type="pres">
      <dgm:prSet presAssocID="{9496F6DE-23F8-49A8-A0AE-3EE250C51DC7}" presName="vertSpace2" presStyleLbl="node1" presStyleIdx="0" presStyleCnt="5"/>
      <dgm:spPr/>
    </dgm:pt>
    <dgm:pt modelId="{3D2C6D12-58C3-4C5E-B280-F7816252A65C}" type="pres">
      <dgm:prSet presAssocID="{9496F6DE-23F8-49A8-A0AE-3EE250C51DC7}" presName="circle2" presStyleLbl="node1" presStyleIdx="1" presStyleCnt="5"/>
      <dgm:spPr/>
    </dgm:pt>
    <dgm:pt modelId="{7E560C28-479D-45FA-A088-C2C5CEF755E5}" type="pres">
      <dgm:prSet presAssocID="{9496F6DE-23F8-49A8-A0AE-3EE250C51DC7}" presName="rect2" presStyleLbl="alignAcc1" presStyleIdx="1" presStyleCnt="5"/>
      <dgm:spPr/>
      <dgm:t>
        <a:bodyPr/>
        <a:lstStyle/>
        <a:p>
          <a:endParaRPr lang="en-US"/>
        </a:p>
      </dgm:t>
    </dgm:pt>
    <dgm:pt modelId="{F0EED6B1-95A6-457C-94B8-6C15226508D9}" type="pres">
      <dgm:prSet presAssocID="{E304F606-6806-4A6B-8685-7D291698F1B8}" presName="vertSpace3" presStyleLbl="node1" presStyleIdx="1" presStyleCnt="5"/>
      <dgm:spPr/>
    </dgm:pt>
    <dgm:pt modelId="{6C931B7E-851E-45BA-9CD4-ADAA90231756}" type="pres">
      <dgm:prSet presAssocID="{E304F606-6806-4A6B-8685-7D291698F1B8}" presName="circle3" presStyleLbl="node1" presStyleIdx="2" presStyleCnt="5"/>
      <dgm:spPr/>
    </dgm:pt>
    <dgm:pt modelId="{8A39CC90-8F04-4FBC-BB00-9744FB4F53B8}" type="pres">
      <dgm:prSet presAssocID="{E304F606-6806-4A6B-8685-7D291698F1B8}" presName="rect3" presStyleLbl="alignAcc1" presStyleIdx="2" presStyleCnt="5"/>
      <dgm:spPr/>
      <dgm:t>
        <a:bodyPr/>
        <a:lstStyle/>
        <a:p>
          <a:endParaRPr lang="en-US"/>
        </a:p>
      </dgm:t>
    </dgm:pt>
    <dgm:pt modelId="{E1383F98-E0F3-445D-8C3E-6BA409AB7270}" type="pres">
      <dgm:prSet presAssocID="{7EBE0532-7EA1-482F-9429-1049BC544F15}" presName="vertSpace4" presStyleLbl="node1" presStyleIdx="2" presStyleCnt="5"/>
      <dgm:spPr/>
    </dgm:pt>
    <dgm:pt modelId="{C19E0880-C2D2-4990-8329-9F40F2DCBE2C}" type="pres">
      <dgm:prSet presAssocID="{7EBE0532-7EA1-482F-9429-1049BC544F15}" presName="circle4" presStyleLbl="node1" presStyleIdx="3" presStyleCnt="5"/>
      <dgm:spPr/>
    </dgm:pt>
    <dgm:pt modelId="{EAA35C97-ACD8-4246-9D32-567A4FD57F3E}" type="pres">
      <dgm:prSet presAssocID="{7EBE0532-7EA1-482F-9429-1049BC544F15}" presName="rect4" presStyleLbl="alignAcc1" presStyleIdx="3" presStyleCnt="5"/>
      <dgm:spPr/>
      <dgm:t>
        <a:bodyPr/>
        <a:lstStyle/>
        <a:p>
          <a:endParaRPr lang="en-US"/>
        </a:p>
      </dgm:t>
    </dgm:pt>
    <dgm:pt modelId="{E9A9675F-82B5-48F5-B4C3-1F663C83606A}" type="pres">
      <dgm:prSet presAssocID="{E7DCEF69-A31C-4C60-88DB-233CA8725A4E}" presName="vertSpace5" presStyleLbl="node1" presStyleIdx="3" presStyleCnt="5"/>
      <dgm:spPr/>
    </dgm:pt>
    <dgm:pt modelId="{7E11179F-67EC-4157-B099-79B1B72358C2}" type="pres">
      <dgm:prSet presAssocID="{E7DCEF69-A31C-4C60-88DB-233CA8725A4E}" presName="circle5" presStyleLbl="node1" presStyleIdx="4" presStyleCnt="5"/>
      <dgm:spPr/>
    </dgm:pt>
    <dgm:pt modelId="{E1DBF37E-A0EB-495D-ABF5-0F637C7B3CB1}" type="pres">
      <dgm:prSet presAssocID="{E7DCEF69-A31C-4C60-88DB-233CA8725A4E}" presName="rect5" presStyleLbl="alignAcc1" presStyleIdx="4" presStyleCnt="5" custLinFactNeighborX="386" custLinFactNeighborY="-140"/>
      <dgm:spPr/>
      <dgm:t>
        <a:bodyPr/>
        <a:lstStyle/>
        <a:p>
          <a:endParaRPr lang="en-US"/>
        </a:p>
      </dgm:t>
    </dgm:pt>
    <dgm:pt modelId="{D7A3CCAF-2C21-4718-BC92-3FE525291512}" type="pres">
      <dgm:prSet presAssocID="{7AF4F56B-E1AF-4426-B9C6-5221E2E51ECC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59EEE-C8DE-4790-AAFF-431F3A40DCB3}" type="pres">
      <dgm:prSet presAssocID="{9496F6DE-23F8-49A8-A0AE-3EE250C51DC7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9DBFC-00CA-4634-85E4-62215026031A}" type="pres">
      <dgm:prSet presAssocID="{E304F606-6806-4A6B-8685-7D291698F1B8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42162-CED5-49CC-BC96-0966BE547B08}" type="pres">
      <dgm:prSet presAssocID="{7EBE0532-7EA1-482F-9429-1049BC544F15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44507-B699-44D4-AD79-163AD220E3D7}" type="pres">
      <dgm:prSet presAssocID="{E7DCEF69-A31C-4C60-88DB-233CA8725A4E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A3BF3-B7E8-4FC7-A6A0-3FE11B4BCDDF}" srcId="{371F6FCD-E2C6-4DCD-8445-18746F6C8601}" destId="{9496F6DE-23F8-49A8-A0AE-3EE250C51DC7}" srcOrd="1" destOrd="0" parTransId="{87B2E121-DD99-4F89-B088-603BB0B5625B}" sibTransId="{3EA69B56-625A-48A7-A879-A22EC460B03D}"/>
    <dgm:cxn modelId="{024F5804-2E24-4E2C-A64B-C3BA365434B2}" type="presOf" srcId="{E7DCEF69-A31C-4C60-88DB-233CA8725A4E}" destId="{E1DBF37E-A0EB-495D-ABF5-0F637C7B3CB1}" srcOrd="0" destOrd="0" presId="urn:microsoft.com/office/officeart/2005/8/layout/target3"/>
    <dgm:cxn modelId="{826F62EB-90E3-43A0-854A-EEB15A034235}" type="presOf" srcId="{E304F606-6806-4A6B-8685-7D291698F1B8}" destId="{4C39DBFC-00CA-4634-85E4-62215026031A}" srcOrd="1" destOrd="0" presId="urn:microsoft.com/office/officeart/2005/8/layout/target3"/>
    <dgm:cxn modelId="{9FEB0CA3-8329-458C-A358-4887B4741BC3}" type="presOf" srcId="{7AF4F56B-E1AF-4426-B9C6-5221E2E51ECC}" destId="{E83220F8-DD9B-47F3-BF51-BFFA857B1284}" srcOrd="0" destOrd="0" presId="urn:microsoft.com/office/officeart/2005/8/layout/target3"/>
    <dgm:cxn modelId="{BB0B0C11-EB05-4F15-9D8F-22DAC3BAACA2}" type="presOf" srcId="{371F6FCD-E2C6-4DCD-8445-18746F6C8601}" destId="{54B77033-6344-4004-9DE3-36E48B12F412}" srcOrd="0" destOrd="0" presId="urn:microsoft.com/office/officeart/2005/8/layout/target3"/>
    <dgm:cxn modelId="{E33EEFAA-53B7-4DE1-8B96-77A28DF17C4C}" type="presOf" srcId="{7AF4F56B-E1AF-4426-B9C6-5221E2E51ECC}" destId="{D7A3CCAF-2C21-4718-BC92-3FE525291512}" srcOrd="1" destOrd="0" presId="urn:microsoft.com/office/officeart/2005/8/layout/target3"/>
    <dgm:cxn modelId="{41665301-F916-411E-BD90-DC67C897163E}" type="presOf" srcId="{9496F6DE-23F8-49A8-A0AE-3EE250C51DC7}" destId="{7E560C28-479D-45FA-A088-C2C5CEF755E5}" srcOrd="0" destOrd="0" presId="urn:microsoft.com/office/officeart/2005/8/layout/target3"/>
    <dgm:cxn modelId="{583B1F94-073B-495D-B991-94FE1777B346}" srcId="{371F6FCD-E2C6-4DCD-8445-18746F6C8601}" destId="{E304F606-6806-4A6B-8685-7D291698F1B8}" srcOrd="2" destOrd="0" parTransId="{3DF75967-23CC-45F0-B037-04E1E0D67344}" sibTransId="{93C44817-BC01-4072-97CB-8B01878281F6}"/>
    <dgm:cxn modelId="{291D0F7D-FC80-404B-B277-D37E652340F8}" type="presOf" srcId="{9496F6DE-23F8-49A8-A0AE-3EE250C51DC7}" destId="{2F959EEE-C8DE-4790-AAFF-431F3A40DCB3}" srcOrd="1" destOrd="0" presId="urn:microsoft.com/office/officeart/2005/8/layout/target3"/>
    <dgm:cxn modelId="{82225C8A-85DC-4A3C-AF3E-A554025E5ACF}" srcId="{371F6FCD-E2C6-4DCD-8445-18746F6C8601}" destId="{7AF4F56B-E1AF-4426-B9C6-5221E2E51ECC}" srcOrd="0" destOrd="0" parTransId="{172ABA9B-BEA0-43B8-907C-DA522B46417A}" sibTransId="{C4BD5C6F-D627-4CF3-B282-E143E399EF0F}"/>
    <dgm:cxn modelId="{9C125F91-C892-4492-B00E-94326AA0E266}" srcId="{371F6FCD-E2C6-4DCD-8445-18746F6C8601}" destId="{7EBE0532-7EA1-482F-9429-1049BC544F15}" srcOrd="3" destOrd="0" parTransId="{FDDF57D3-EED7-44B7-88FC-60212AD2E1C0}" sibTransId="{92B671B2-3DEB-4FA5-9985-C1BE1F1A8ED7}"/>
    <dgm:cxn modelId="{40A60A85-97AA-49E8-A88F-7CCE4041A365}" type="presOf" srcId="{7EBE0532-7EA1-482F-9429-1049BC544F15}" destId="{98B42162-CED5-49CC-BC96-0966BE547B08}" srcOrd="1" destOrd="0" presId="urn:microsoft.com/office/officeart/2005/8/layout/target3"/>
    <dgm:cxn modelId="{28D79CE5-EDD3-4969-B964-16C6B8D9A87C}" type="presOf" srcId="{7EBE0532-7EA1-482F-9429-1049BC544F15}" destId="{EAA35C97-ACD8-4246-9D32-567A4FD57F3E}" srcOrd="0" destOrd="0" presId="urn:microsoft.com/office/officeart/2005/8/layout/target3"/>
    <dgm:cxn modelId="{ED4AD452-75EF-45E4-87F5-7DE6CB353136}" type="presOf" srcId="{E304F606-6806-4A6B-8685-7D291698F1B8}" destId="{8A39CC90-8F04-4FBC-BB00-9744FB4F53B8}" srcOrd="0" destOrd="0" presId="urn:microsoft.com/office/officeart/2005/8/layout/target3"/>
    <dgm:cxn modelId="{887AA2EB-46EB-4638-A0BB-0C7CF1DD1EE5}" type="presOf" srcId="{E7DCEF69-A31C-4C60-88DB-233CA8725A4E}" destId="{C1844507-B699-44D4-AD79-163AD220E3D7}" srcOrd="1" destOrd="0" presId="urn:microsoft.com/office/officeart/2005/8/layout/target3"/>
    <dgm:cxn modelId="{300A12B5-755C-4131-BF43-0E94BC930C15}" srcId="{371F6FCD-E2C6-4DCD-8445-18746F6C8601}" destId="{E7DCEF69-A31C-4C60-88DB-233CA8725A4E}" srcOrd="4" destOrd="0" parTransId="{F38D9FEA-6891-4417-BFB0-1C6E9AF07A38}" sibTransId="{8E894EAB-8BF3-4E71-80EC-14E120815F23}"/>
    <dgm:cxn modelId="{93B8E278-CFB8-47F3-9E16-3CCCDF7E2A07}" type="presParOf" srcId="{54B77033-6344-4004-9DE3-36E48B12F412}" destId="{8C57D07B-1248-4E3A-897D-6F47E3AF2E2B}" srcOrd="0" destOrd="0" presId="urn:microsoft.com/office/officeart/2005/8/layout/target3"/>
    <dgm:cxn modelId="{FFD09A45-180F-407E-8734-1D3E6EFCB5BE}" type="presParOf" srcId="{54B77033-6344-4004-9DE3-36E48B12F412}" destId="{20E855D7-61EB-4514-B762-9A16DACCD9E1}" srcOrd="1" destOrd="0" presId="urn:microsoft.com/office/officeart/2005/8/layout/target3"/>
    <dgm:cxn modelId="{584D1C99-75FA-4EBE-8C32-DC7719BA759F}" type="presParOf" srcId="{54B77033-6344-4004-9DE3-36E48B12F412}" destId="{E83220F8-DD9B-47F3-BF51-BFFA857B1284}" srcOrd="2" destOrd="0" presId="urn:microsoft.com/office/officeart/2005/8/layout/target3"/>
    <dgm:cxn modelId="{74E9C317-CB3C-4CCE-8DE1-4FDD6BC2475B}" type="presParOf" srcId="{54B77033-6344-4004-9DE3-36E48B12F412}" destId="{7706788C-5840-4D45-A06A-CC6BEE6DFE01}" srcOrd="3" destOrd="0" presId="urn:microsoft.com/office/officeart/2005/8/layout/target3"/>
    <dgm:cxn modelId="{56B4F8FC-40DE-4564-8849-EBC2A5AB86BD}" type="presParOf" srcId="{54B77033-6344-4004-9DE3-36E48B12F412}" destId="{3D2C6D12-58C3-4C5E-B280-F7816252A65C}" srcOrd="4" destOrd="0" presId="urn:microsoft.com/office/officeart/2005/8/layout/target3"/>
    <dgm:cxn modelId="{8B3C3AAC-9BCC-47DD-ABCC-22DDACEF1330}" type="presParOf" srcId="{54B77033-6344-4004-9DE3-36E48B12F412}" destId="{7E560C28-479D-45FA-A088-C2C5CEF755E5}" srcOrd="5" destOrd="0" presId="urn:microsoft.com/office/officeart/2005/8/layout/target3"/>
    <dgm:cxn modelId="{12AD7A72-CC2B-4E7C-96B9-6A6EE2416C5C}" type="presParOf" srcId="{54B77033-6344-4004-9DE3-36E48B12F412}" destId="{F0EED6B1-95A6-457C-94B8-6C15226508D9}" srcOrd="6" destOrd="0" presId="urn:microsoft.com/office/officeart/2005/8/layout/target3"/>
    <dgm:cxn modelId="{7C418068-4141-4B1E-8E53-52563D3F9552}" type="presParOf" srcId="{54B77033-6344-4004-9DE3-36E48B12F412}" destId="{6C931B7E-851E-45BA-9CD4-ADAA90231756}" srcOrd="7" destOrd="0" presId="urn:microsoft.com/office/officeart/2005/8/layout/target3"/>
    <dgm:cxn modelId="{A14675F7-00D5-482B-B498-5E02D805920C}" type="presParOf" srcId="{54B77033-6344-4004-9DE3-36E48B12F412}" destId="{8A39CC90-8F04-4FBC-BB00-9744FB4F53B8}" srcOrd="8" destOrd="0" presId="urn:microsoft.com/office/officeart/2005/8/layout/target3"/>
    <dgm:cxn modelId="{6EFAC692-F1C7-4515-9162-469379854C6A}" type="presParOf" srcId="{54B77033-6344-4004-9DE3-36E48B12F412}" destId="{E1383F98-E0F3-445D-8C3E-6BA409AB7270}" srcOrd="9" destOrd="0" presId="urn:microsoft.com/office/officeart/2005/8/layout/target3"/>
    <dgm:cxn modelId="{21F17B82-4069-413B-8D0F-F5A413E5C2A4}" type="presParOf" srcId="{54B77033-6344-4004-9DE3-36E48B12F412}" destId="{C19E0880-C2D2-4990-8329-9F40F2DCBE2C}" srcOrd="10" destOrd="0" presId="urn:microsoft.com/office/officeart/2005/8/layout/target3"/>
    <dgm:cxn modelId="{DE641DFE-5C11-4827-90AA-1999ECA5106A}" type="presParOf" srcId="{54B77033-6344-4004-9DE3-36E48B12F412}" destId="{EAA35C97-ACD8-4246-9D32-567A4FD57F3E}" srcOrd="11" destOrd="0" presId="urn:microsoft.com/office/officeart/2005/8/layout/target3"/>
    <dgm:cxn modelId="{7D051D7F-7975-4C9F-A37C-F55258138048}" type="presParOf" srcId="{54B77033-6344-4004-9DE3-36E48B12F412}" destId="{E9A9675F-82B5-48F5-B4C3-1F663C83606A}" srcOrd="12" destOrd="0" presId="urn:microsoft.com/office/officeart/2005/8/layout/target3"/>
    <dgm:cxn modelId="{ABC342B4-3CD4-431E-BBC5-A4877B480B99}" type="presParOf" srcId="{54B77033-6344-4004-9DE3-36E48B12F412}" destId="{7E11179F-67EC-4157-B099-79B1B72358C2}" srcOrd="13" destOrd="0" presId="urn:microsoft.com/office/officeart/2005/8/layout/target3"/>
    <dgm:cxn modelId="{2FF1D4FD-54B7-4AEB-9963-13F2034A80B7}" type="presParOf" srcId="{54B77033-6344-4004-9DE3-36E48B12F412}" destId="{E1DBF37E-A0EB-495D-ABF5-0F637C7B3CB1}" srcOrd="14" destOrd="0" presId="urn:microsoft.com/office/officeart/2005/8/layout/target3"/>
    <dgm:cxn modelId="{07AB870B-3A4B-4992-8CE2-D50D7EE77B84}" type="presParOf" srcId="{54B77033-6344-4004-9DE3-36E48B12F412}" destId="{D7A3CCAF-2C21-4718-BC92-3FE525291512}" srcOrd="15" destOrd="0" presId="urn:microsoft.com/office/officeart/2005/8/layout/target3"/>
    <dgm:cxn modelId="{6FB380E2-F988-4CF4-B1AE-29EC66CA70ED}" type="presParOf" srcId="{54B77033-6344-4004-9DE3-36E48B12F412}" destId="{2F959EEE-C8DE-4790-AAFF-431F3A40DCB3}" srcOrd="16" destOrd="0" presId="urn:microsoft.com/office/officeart/2005/8/layout/target3"/>
    <dgm:cxn modelId="{8AF92809-326E-4F8D-A8EB-1EB4635858CC}" type="presParOf" srcId="{54B77033-6344-4004-9DE3-36E48B12F412}" destId="{4C39DBFC-00CA-4634-85E4-62215026031A}" srcOrd="17" destOrd="0" presId="urn:microsoft.com/office/officeart/2005/8/layout/target3"/>
    <dgm:cxn modelId="{A5F2B8F3-4535-44BC-83F6-E34DDFF74DAC}" type="presParOf" srcId="{54B77033-6344-4004-9DE3-36E48B12F412}" destId="{98B42162-CED5-49CC-BC96-0966BE547B08}" srcOrd="18" destOrd="0" presId="urn:microsoft.com/office/officeart/2005/8/layout/target3"/>
    <dgm:cxn modelId="{4AFD026B-A0BF-4C4B-9DB5-A57528DC228C}" type="presParOf" srcId="{54B77033-6344-4004-9DE3-36E48B12F412}" destId="{C1844507-B699-44D4-AD79-163AD220E3D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E9905A-2B52-491C-803E-2E92DAB516EA}">
      <dsp:nvSpPr>
        <dsp:cNvPr id="0" name=""/>
        <dsp:cNvSpPr/>
      </dsp:nvSpPr>
      <dsp:spPr>
        <a:xfrm>
          <a:off x="0" y="137939"/>
          <a:ext cx="8229600" cy="1402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Goals</a:t>
          </a:r>
          <a:endParaRPr lang="en-US" sz="4600" kern="1200" dirty="0"/>
        </a:p>
      </dsp:txBody>
      <dsp:txXfrm>
        <a:off x="0" y="137939"/>
        <a:ext cx="8229600" cy="1402202"/>
      </dsp:txXfrm>
    </dsp:sp>
    <dsp:sp modelId="{721A3DCA-E54A-46F7-89DF-D5E9ABA8EC96}">
      <dsp:nvSpPr>
        <dsp:cNvPr id="0" name=""/>
        <dsp:cNvSpPr/>
      </dsp:nvSpPr>
      <dsp:spPr>
        <a:xfrm>
          <a:off x="0" y="1540142"/>
          <a:ext cx="8229600" cy="464651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61290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Students will explore various forms of measurements and estimations.</a:t>
          </a:r>
          <a:endParaRPr lang="en-US" sz="36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6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Students will determine estimations and mathematical formulas for future calculations.</a:t>
          </a:r>
          <a:endParaRPr lang="en-US" sz="36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1540142"/>
        <a:ext cx="8229600" cy="46465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345ED-A64C-4E9E-887A-A53C523A8BED}">
      <dsp:nvSpPr>
        <dsp:cNvPr id="0" name=""/>
        <dsp:cNvSpPr/>
      </dsp:nvSpPr>
      <dsp:spPr>
        <a:xfrm>
          <a:off x="0" y="1142996"/>
          <a:ext cx="8229600" cy="4880056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8708" tIns="12496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u="none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pine tree cores , measurement methods provided, determine age and height.</a:t>
          </a:r>
          <a:endParaRPr lang="en-US" sz="24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coordinated paper, graph age and height of each example determined. </a:t>
          </a:r>
          <a:endParaRPr lang="en-US" sz="24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graphed measurement data, estimate growth in 20 years.</a:t>
          </a:r>
          <a:endParaRPr lang="en-US" sz="24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Given:</a:t>
          </a:r>
          <a:r>
            <a:rPr lang="en-US" sz="2600" b="1" u="none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en-US" sz="2400" b="1" u="none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graphed</a:t>
          </a:r>
          <a:r>
            <a:rPr lang="en-US" sz="24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 measured data, determine  logistical growth formula and use independently and correctly.</a:t>
          </a:r>
          <a:endParaRPr lang="en-US" sz="24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0" y="1142996"/>
        <a:ext cx="8229600" cy="4880056"/>
      </dsp:txXfrm>
    </dsp:sp>
    <dsp:sp modelId="{21109160-5E9A-44B8-9686-80A88EC7F4E1}">
      <dsp:nvSpPr>
        <dsp:cNvPr id="0" name=""/>
        <dsp:cNvSpPr/>
      </dsp:nvSpPr>
      <dsp:spPr>
        <a:xfrm>
          <a:off x="152398" y="0"/>
          <a:ext cx="7835792" cy="12600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Objectives</a:t>
          </a:r>
          <a:endParaRPr lang="en-US" sz="3200" kern="1200" dirty="0"/>
        </a:p>
      </dsp:txBody>
      <dsp:txXfrm>
        <a:off x="152398" y="0"/>
        <a:ext cx="7835792" cy="12600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4862E9-B353-4737-8B9A-6EBCD64F0463}">
      <dsp:nvSpPr>
        <dsp:cNvPr id="0" name=""/>
        <dsp:cNvSpPr/>
      </dsp:nvSpPr>
      <dsp:spPr>
        <a:xfrm>
          <a:off x="0" y="0"/>
          <a:ext cx="8458200" cy="16939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Materials</a:t>
          </a:r>
          <a:endParaRPr lang="en-US" sz="5900" kern="1200" dirty="0"/>
        </a:p>
      </dsp:txBody>
      <dsp:txXfrm>
        <a:off x="0" y="0"/>
        <a:ext cx="8458200" cy="16939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1FC7B2-B012-4344-B0F9-F11A44F236CC}">
      <dsp:nvSpPr>
        <dsp:cNvPr id="0" name=""/>
        <dsp:cNvSpPr/>
      </dsp:nvSpPr>
      <dsp:spPr>
        <a:xfrm>
          <a:off x="0" y="96671"/>
          <a:ext cx="8229600" cy="97789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12 Core slice samples of Pine Trees</a:t>
          </a:r>
          <a:endParaRPr lang="en-US" sz="2800" b="1" kern="1200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743709" y="96671"/>
        <a:ext cx="6485890" cy="977899"/>
      </dsp:txXfrm>
    </dsp:sp>
    <dsp:sp modelId="{0A75CE85-AF84-4E8B-9D4E-A710F7D45DDF}">
      <dsp:nvSpPr>
        <dsp:cNvPr id="0" name=""/>
        <dsp:cNvSpPr/>
      </dsp:nvSpPr>
      <dsp:spPr>
        <a:xfrm>
          <a:off x="97789" y="0"/>
          <a:ext cx="1645920" cy="117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36AC-59C0-452F-86AC-8F7A44409927}">
      <dsp:nvSpPr>
        <dsp:cNvPr id="0" name=""/>
        <dsp:cNvSpPr/>
      </dsp:nvSpPr>
      <dsp:spPr>
        <a:xfrm>
          <a:off x="0" y="1269032"/>
          <a:ext cx="8229600" cy="97789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4 Coordinated/Graph paper</a:t>
          </a:r>
          <a:endParaRPr lang="en-US" sz="2800" b="1" kern="1200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743709" y="1269032"/>
        <a:ext cx="6485890" cy="977899"/>
      </dsp:txXfrm>
    </dsp:sp>
    <dsp:sp modelId="{59562C93-2E31-440C-9953-8FA00E23C8D0}">
      <dsp:nvSpPr>
        <dsp:cNvPr id="0" name=""/>
        <dsp:cNvSpPr/>
      </dsp:nvSpPr>
      <dsp:spPr>
        <a:xfrm>
          <a:off x="97789" y="1366822"/>
          <a:ext cx="1645920" cy="782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4FE8-9E7F-4D46-AA11-84C2D6654E2E}">
      <dsp:nvSpPr>
        <dsp:cNvPr id="0" name=""/>
        <dsp:cNvSpPr/>
      </dsp:nvSpPr>
      <dsp:spPr>
        <a:xfrm>
          <a:off x="0" y="2407291"/>
          <a:ext cx="8229600" cy="97789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12 Pictures of original Pines</a:t>
          </a:r>
          <a:endParaRPr lang="en-US" sz="2800" b="1" kern="1200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743709" y="2407291"/>
        <a:ext cx="6485890" cy="977899"/>
      </dsp:txXfrm>
    </dsp:sp>
    <dsp:sp modelId="{F41213AB-72A1-426B-A548-BD797DC2A5BE}">
      <dsp:nvSpPr>
        <dsp:cNvPr id="0" name=""/>
        <dsp:cNvSpPr/>
      </dsp:nvSpPr>
      <dsp:spPr>
        <a:xfrm>
          <a:off x="97789" y="2344721"/>
          <a:ext cx="1645920" cy="11030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3F09D-8C22-40C7-985C-4E82A2BA21AD}">
      <dsp:nvSpPr>
        <dsp:cNvPr id="0" name=""/>
        <dsp:cNvSpPr/>
      </dsp:nvSpPr>
      <dsp:spPr>
        <a:xfrm>
          <a:off x="0" y="3545551"/>
          <a:ext cx="8229600" cy="97789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4 Metric rulers</a:t>
          </a:r>
          <a:endParaRPr lang="en-US" sz="2800" b="1" kern="1200" dirty="0">
            <a:solidFill>
              <a:schemeClr val="tx1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743709" y="3545551"/>
        <a:ext cx="6485890" cy="977899"/>
      </dsp:txXfrm>
    </dsp:sp>
    <dsp:sp modelId="{25281DC3-F732-49BE-BB43-4E2B65733D32}">
      <dsp:nvSpPr>
        <dsp:cNvPr id="0" name=""/>
        <dsp:cNvSpPr/>
      </dsp:nvSpPr>
      <dsp:spPr>
        <a:xfrm>
          <a:off x="97789" y="3581401"/>
          <a:ext cx="1645920" cy="9062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754C1-9361-48E5-9152-C6E6EB367869}">
      <dsp:nvSpPr>
        <dsp:cNvPr id="0" name=""/>
        <dsp:cNvSpPr/>
      </dsp:nvSpPr>
      <dsp:spPr>
        <a:xfrm>
          <a:off x="913476" y="144456"/>
          <a:ext cx="2212005" cy="169702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8C92DD-22F0-49F9-8436-0E959B708FEC}">
      <dsp:nvSpPr>
        <dsp:cNvPr id="0" name=""/>
        <dsp:cNvSpPr/>
      </dsp:nvSpPr>
      <dsp:spPr>
        <a:xfrm>
          <a:off x="789616" y="1696573"/>
          <a:ext cx="2460955" cy="91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 ring = 1 year old</a:t>
          </a:r>
          <a:endParaRPr lang="en-US" sz="2100" b="1" kern="1200" dirty="0"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789616" y="1696573"/>
        <a:ext cx="2460955" cy="9130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93EEC1-933D-45DF-8C52-EA3C51DA9A40}">
      <dsp:nvSpPr>
        <dsp:cNvPr id="0" name=""/>
        <dsp:cNvSpPr/>
      </dsp:nvSpPr>
      <dsp:spPr>
        <a:xfrm>
          <a:off x="920101" y="73057"/>
          <a:ext cx="2206194" cy="180221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004E2-122E-4840-9ADB-680D5CC0F77E}">
      <dsp:nvSpPr>
        <dsp:cNvPr id="0" name=""/>
        <dsp:cNvSpPr/>
      </dsp:nvSpPr>
      <dsp:spPr>
        <a:xfrm>
          <a:off x="829380" y="1723902"/>
          <a:ext cx="2383014" cy="884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1 Inch = 4 Feet</a:t>
          </a:r>
          <a:endParaRPr lang="en-US" sz="2200" kern="1200" dirty="0"/>
        </a:p>
      </dsp:txBody>
      <dsp:txXfrm>
        <a:off x="829380" y="1723902"/>
        <a:ext cx="2383014" cy="8840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2345ED-A64C-4E9E-887A-A53C523A8BED}">
      <dsp:nvSpPr>
        <dsp:cNvPr id="0" name=""/>
        <dsp:cNvSpPr/>
      </dsp:nvSpPr>
      <dsp:spPr>
        <a:xfrm>
          <a:off x="152412" y="2285998"/>
          <a:ext cx="4770123" cy="236970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8708" tIns="187452" rIns="63870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Counting rings for age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rPr>
            <a:t>Measure diameter of core for height  </a:t>
          </a:r>
        </a:p>
      </dsp:txBody>
      <dsp:txXfrm>
        <a:off x="152412" y="2285998"/>
        <a:ext cx="4770123" cy="2369703"/>
      </dsp:txXfrm>
    </dsp:sp>
    <dsp:sp modelId="{21109160-5E9A-44B8-9686-80A88EC7F4E1}">
      <dsp:nvSpPr>
        <dsp:cNvPr id="0" name=""/>
        <dsp:cNvSpPr/>
      </dsp:nvSpPr>
      <dsp:spPr>
        <a:xfrm>
          <a:off x="228601" y="76202"/>
          <a:ext cx="7835792" cy="1735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Procedure</a:t>
          </a:r>
          <a:endParaRPr lang="en-US" sz="5900" kern="1200" dirty="0"/>
        </a:p>
      </dsp:txBody>
      <dsp:txXfrm>
        <a:off x="228601" y="76202"/>
        <a:ext cx="7835792" cy="173545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D83778-54D6-433B-8073-7D022A694A94}">
      <dsp:nvSpPr>
        <dsp:cNvPr id="0" name=""/>
        <dsp:cNvSpPr/>
      </dsp:nvSpPr>
      <dsp:spPr>
        <a:xfrm>
          <a:off x="1295415" y="2"/>
          <a:ext cx="3090605" cy="21294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D786C-1B7C-474F-ABEF-A6481E429C5D}">
      <dsp:nvSpPr>
        <dsp:cNvPr id="0" name=""/>
        <dsp:cNvSpPr/>
      </dsp:nvSpPr>
      <dsp:spPr>
        <a:xfrm>
          <a:off x="1312197" y="2129706"/>
          <a:ext cx="3090605" cy="1146614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Check Original Estimation</a:t>
          </a:r>
          <a:endParaRPr lang="en-US" sz="24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1312197" y="2129706"/>
        <a:ext cx="3090605" cy="114661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7D07B-1248-4E3A-897D-6F47E3AF2E2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220F8-DD9B-47F3-BF51-BFFA857B1284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Bloom's Taxonomy. (</a:t>
          </a:r>
          <a:r>
            <a:rPr lang="en-US" sz="1000" kern="12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Old Dominion University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29, 2013, from http://ww2.odu.edu/educ/roverbau/Bloom/blooms_taxonomy.htm</a:t>
          </a:r>
          <a:endParaRPr lang="en-US" sz="10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62981" y="0"/>
        <a:ext cx="5966618" cy="724154"/>
      </dsp:txXfrm>
    </dsp:sp>
    <dsp:sp modelId="{3D2C6D12-58C3-4C5E-B280-F7816252A65C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60C28-479D-45FA-A088-C2C5CEF755E5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How tall can pine trees grow. (</a:t>
          </a:r>
          <a:r>
            <a:rPr lang="en-US" sz="1000" kern="12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The Q&amp;A wiki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http://wiki.answers.com/Q/How_tall_can_pine_trees_grow</a:t>
          </a:r>
          <a:endParaRPr lang="en-US" sz="10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62981" y="724154"/>
        <a:ext cx="5966618" cy="724154"/>
      </dsp:txXfrm>
    </dsp:sp>
    <dsp:sp modelId="{6C931B7E-851E-45BA-9CD4-ADAA90231756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9CC90-8F04-4FBC-BB00-9744FB4F53B8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Stewart, J. (2003). Chapter 7- Differential Equations. </a:t>
          </a:r>
          <a:r>
            <a:rPr lang="en-US" sz="1000" i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Calculus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 (5th ed., pp. 535-537). Belmont, CA: Thomson Brooks/Cole.</a:t>
          </a:r>
          <a:endParaRPr lang="en-US" sz="10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62981" y="1448308"/>
        <a:ext cx="5966618" cy="724154"/>
      </dsp:txXfrm>
    </dsp:sp>
    <dsp:sp modelId="{C19E0880-C2D2-4990-8329-9F40F2DCBE2C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35C97-ACD8-4246-9D32-567A4FD57F3E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The Logistic Function. (</a:t>
          </a:r>
          <a:r>
            <a:rPr lang="en-US" sz="1000" kern="12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Math 102- Elementary </a:t>
          </a:r>
          <a:r>
            <a:rPr lang="en-US" sz="1000" i="1" kern="12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Fucntions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www.cs.xu.edu/math/math120/01f/logistic.pdf</a:t>
          </a:r>
          <a:endParaRPr lang="en-US" sz="10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62981" y="2172462"/>
        <a:ext cx="5966618" cy="724154"/>
      </dsp:txXfrm>
    </dsp:sp>
    <dsp:sp modelId="{7E11179F-67EC-4157-B099-79B1B72358C2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BF37E-A0EB-495D-ABF5-0F637C7B3CB1}">
      <dsp:nvSpPr>
        <dsp:cNvPr id="0" name=""/>
        <dsp:cNvSpPr/>
      </dsp:nvSpPr>
      <dsp:spPr>
        <a:xfrm>
          <a:off x="2262981" y="2895602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Longleaf Pine Tree Growth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(</a:t>
          </a:r>
          <a:r>
            <a:rPr lang="en-US" sz="1000" kern="1200" dirty="0" err="1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n.d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.). </a:t>
          </a:r>
          <a:r>
            <a:rPr lang="en-US" sz="1000" i="1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Auburn University</a:t>
          </a:r>
          <a:r>
            <a:rPr lang="en-US" sz="1000" kern="1200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rPr>
            <a:t>. Retrieved April 23, 2013, from http://www.auburn.edu/academic/forestry_wildlife/longleafalliance/ecosystem/longleaftree/longleaftree5.htm</a:t>
          </a:r>
          <a:endParaRPr lang="en-US" sz="1000" kern="1200" dirty="0"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62981" y="2895602"/>
        <a:ext cx="5966618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D21E4-1F4E-4C1A-817E-4299D0D575E3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9A70-D995-454D-A8B4-47A237010A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03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Engage </a:t>
            </a:r>
            <a:r>
              <a:rPr lang="en-US" baseline="0" smtClean="0"/>
              <a:t>prior knowledge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9A70-D995-454D-A8B4-47A237010A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Engage </a:t>
            </a:r>
            <a:r>
              <a:rPr lang="en-US" baseline="0" smtClean="0"/>
              <a:t>prior knowledge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9A70-D995-454D-A8B4-47A237010A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9A70-D995-454D-A8B4-47A237010A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63A66-5FEE-46D0-90CA-FE4357585051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7885-31E8-46B6-A1D2-3491BD3A1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6KeI1hqjF5hsSM&amp;tbnid=VPuoJTGlAFTMLM:&amp;ved=0CAUQjRw&amp;url=http://www.cog.brown.edu/~demuth/&amp;ei=jDF4UZmDC-rb0wG_roCABg&amp;bvm=bv.45645796,d.dmQ&amp;psig=AFQjCNH6vmhR6pV_giqLI7foI-RH-xIrow&amp;ust=136691789354472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QjDR4B9pxUoJM&amp;tbnid=QLp12sPJDO_7RM:&amp;ved=0CAUQjRw&amp;url=http://e-blackwomennetwork.com/&amp;ei=c81-UcO2II670AHc2YHgCw&amp;bvm=bv.45645796,d.dmQ&amp;psig=AFQjCNERdM-xQB-FkeCxgE2P3MRM0__sGw&amp;ust=136735101572412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Alicia Conklin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Coordinating Seminar</a:t>
            </a:r>
          </a:p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Fothergill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5344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Hands On The Pine</a:t>
            </a:r>
          </a:p>
        </p:txBody>
      </p:sp>
      <p:pic>
        <p:nvPicPr>
          <p:cNvPr id="3074" name="Picture 2" descr="http://www.cog.brown.edu/~demuth/Media/handprint_h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469" r="28358"/>
          <a:stretch>
            <a:fillRect/>
          </a:stretch>
        </p:blipFill>
        <p:spPr bwMode="auto">
          <a:xfrm rot="19248697">
            <a:off x="6913999" y="3181367"/>
            <a:ext cx="1501254" cy="1676400"/>
          </a:xfrm>
          <a:prstGeom prst="rect">
            <a:avLst/>
          </a:prstGeom>
          <a:noFill/>
        </p:spPr>
      </p:pic>
      <p:pic>
        <p:nvPicPr>
          <p:cNvPr id="5" name="Picture 2" descr="http://www.cog.brown.edu/~demuth/Media/handprint_h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469" r="28358"/>
          <a:stretch>
            <a:fillRect/>
          </a:stretch>
        </p:blipFill>
        <p:spPr bwMode="auto">
          <a:xfrm rot="2351303" flipH="1">
            <a:off x="741799" y="3181365"/>
            <a:ext cx="1501254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Simple Algebra</a:t>
            </a:r>
            <a:endParaRPr lang="en-US" sz="5400" dirty="0"/>
          </a:p>
        </p:txBody>
      </p:sp>
      <p:pic>
        <p:nvPicPr>
          <p:cNvPr id="4" name="Picture 3" descr="Grow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88076"/>
            <a:ext cx="2895600" cy="2860572"/>
          </a:xfrm>
          <a:prstGeom prst="rect">
            <a:avLst/>
          </a:prstGeom>
        </p:spPr>
      </p:pic>
      <p:pic>
        <p:nvPicPr>
          <p:cNvPr id="6" name="Picture 5" descr="GrowPin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715" y="1600200"/>
            <a:ext cx="2897993" cy="4876800"/>
          </a:xfrm>
          <a:prstGeom prst="rect">
            <a:avLst/>
          </a:prstGeom>
        </p:spPr>
      </p:pic>
      <p:pic>
        <p:nvPicPr>
          <p:cNvPr id="7" name="Picture 6" descr="GrowPin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600200"/>
            <a:ext cx="2286000" cy="249989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10400" y="381000"/>
            <a:ext cx="1387687" cy="939036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Formula Should Be:</a:t>
            </a:r>
            <a:endParaRPr lang="en-US" sz="5400" dirty="0"/>
          </a:p>
        </p:txBody>
      </p:sp>
      <p:sp>
        <p:nvSpPr>
          <p:cNvPr id="3" name="Rounded Rectangle 2"/>
          <p:cNvSpPr/>
          <p:nvPr/>
        </p:nvSpPr>
        <p:spPr>
          <a:xfrm>
            <a:off x="7086600" y="381000"/>
            <a:ext cx="1387687" cy="93903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 descr="GorPineF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758393"/>
            <a:ext cx="5867400" cy="195579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Ending Procedure</a:t>
            </a:r>
            <a:endParaRPr lang="en-US" sz="5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76400" y="3276600"/>
          <a:ext cx="5715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28600" y="2057400"/>
          <a:ext cx="2667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6172200" y="2133600"/>
          <a:ext cx="2819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Evaluation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19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Report throughout activity</a:t>
            </a: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Worksheet with material</a:t>
            </a: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Questioning and labeling of variables</a:t>
            </a:r>
            <a:endParaRPr lang="en-US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10400" y="381000"/>
            <a:ext cx="1387687" cy="93903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http://e-blackwomennetwork.com/Resources/Pictures/orange%20check-mark-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Resources</a:t>
            </a:r>
            <a:endParaRPr lang="en-US" sz="54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777554"/>
              </p:ext>
            </p:extLst>
          </p:nvPr>
        </p:nvGraphicFramePr>
        <p:xfrm>
          <a:off x="457200" y="0"/>
          <a:ext cx="8229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0"/>
          <a:ext cx="8458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Known of Pines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27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What do the rings mean in a tree stomp or core?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867941645"/>
              </p:ext>
            </p:extLst>
          </p:nvPr>
        </p:nvGraphicFramePr>
        <p:xfrm>
          <a:off x="457200" y="3810000"/>
          <a:ext cx="4040188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1981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sz="27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How many feet grow in height per 1 inch diameter?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3810000"/>
          <a:ext cx="4041775" cy="260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ight Brace 10"/>
          <p:cNvSpPr/>
          <p:nvPr/>
        </p:nvSpPr>
        <p:spPr>
          <a:xfrm rot="16200000">
            <a:off x="2590800" y="4495800"/>
            <a:ext cx="152400" cy="152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4724400"/>
            <a:ext cx="2057400" cy="7620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1697166"/>
              </p:ext>
            </p:extLst>
          </p:nvPr>
        </p:nvGraphicFramePr>
        <p:xfrm>
          <a:off x="381000" y="228600"/>
          <a:ext cx="8229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822092" y="533400"/>
            <a:ext cx="2026920" cy="1371600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5599670" y="2286000"/>
            <a:ext cx="3324859" cy="2819400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" name="Straight Arrow Connector 5"/>
          <p:cNvCxnSpPr/>
          <p:nvPr/>
        </p:nvCxnSpPr>
        <p:spPr>
          <a:xfrm>
            <a:off x="5599670" y="3581400"/>
            <a:ext cx="332485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 rot="16200000">
            <a:off x="6706281" y="3026721"/>
            <a:ext cx="152402" cy="30616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/>
              <a:t>Cont’ Procedure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91000" cy="426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endParaRPr lang="en-US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Create T-chart and graph</a:t>
            </a:r>
          </a:p>
          <a:p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Share on Smart Board/Excel with class</a:t>
            </a:r>
          </a:p>
          <a:p>
            <a:r>
              <a:rPr 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Create estimations of growth</a:t>
            </a:r>
          </a:p>
          <a:p>
            <a:endParaRPr 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5600" y="381000"/>
            <a:ext cx="1448212" cy="9906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6800" y="1905000"/>
          <a:ext cx="40386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719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Height</a:t>
                      </a:r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257800" y="3733800"/>
          <a:ext cx="3352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5400" dirty="0" smtClean="0"/>
              <a:t>To Create Formula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Start with the level off</a:t>
            </a:r>
          </a:p>
          <a:p>
            <a:pPr marL="742950" lvl="2" indent="-342900"/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Numerator limits graph</a:t>
            </a: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Then the increase function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Denominator- Exponents of population &amp; time (age)</a:t>
            </a:r>
          </a:p>
          <a:p>
            <a:r>
              <a:rPr lang="en-US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Ending Formula should be: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010400" y="381000"/>
            <a:ext cx="1387687" cy="93903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</a:rPr>
              <a:t>Variables of Formula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oPin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9225" y="2438400"/>
            <a:ext cx="5060156" cy="2590800"/>
          </a:xfrm>
        </p:spPr>
      </p:pic>
      <p:sp>
        <p:nvSpPr>
          <p:cNvPr id="4" name="Rounded Rectangle 3"/>
          <p:cNvSpPr/>
          <p:nvPr/>
        </p:nvSpPr>
        <p:spPr>
          <a:xfrm>
            <a:off x="7580207" y="457200"/>
            <a:ext cx="1013460" cy="7620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Left Arrow 5"/>
          <p:cNvSpPr/>
          <p:nvPr/>
        </p:nvSpPr>
        <p:spPr>
          <a:xfrm>
            <a:off x="5257800" y="2590800"/>
            <a:ext cx="2133600" cy="7620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Max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4038600" y="3886200"/>
            <a:ext cx="1828800" cy="2819400"/>
          </a:xfrm>
          <a:prstGeom prst="upArrow">
            <a:avLst>
              <a:gd name="adj1" fmla="val 56349"/>
              <a:gd name="adj2" fmla="val 648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Initial Sapling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 rot="19789533">
            <a:off x="5259749" y="3651432"/>
            <a:ext cx="2051329" cy="2076769"/>
          </a:xfrm>
          <a:prstGeom prst="upArrow">
            <a:avLst>
              <a:gd name="adj1" fmla="val 48955"/>
              <a:gd name="adj2" fmla="val 7537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Avg. Pop. Growth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3200400"/>
            <a:ext cx="1828800" cy="914400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 (Age)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3462</TotalTime>
  <Words>406</Words>
  <Application>Microsoft Office PowerPoint</Application>
  <PresentationFormat>On-screen Show (4:3)</PresentationFormat>
  <Paragraphs>76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Known of Pines</vt:lpstr>
      <vt:lpstr>Slide 6</vt:lpstr>
      <vt:lpstr>Cont’ Procedure</vt:lpstr>
      <vt:lpstr>To Create Formula</vt:lpstr>
      <vt:lpstr>Variables of Formula</vt:lpstr>
      <vt:lpstr>Simple Algebra</vt:lpstr>
      <vt:lpstr>Formula Should Be:</vt:lpstr>
      <vt:lpstr>Ending Procedure</vt:lpstr>
      <vt:lpstr>Evaluation</vt:lpstr>
      <vt:lpstr>Resources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Chad</dc:creator>
  <cp:lastModifiedBy>Chad</cp:lastModifiedBy>
  <cp:revision>79</cp:revision>
  <dcterms:created xsi:type="dcterms:W3CDTF">2013-04-23T23:31:54Z</dcterms:created>
  <dcterms:modified xsi:type="dcterms:W3CDTF">2013-05-02T16:35:32Z</dcterms:modified>
</cp:coreProperties>
</file>